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6"/>
  </p:notesMasterIdLst>
  <p:sldIdLst>
    <p:sldId id="258" r:id="rId2"/>
    <p:sldId id="288" r:id="rId3"/>
    <p:sldId id="295" r:id="rId4"/>
    <p:sldId id="303" r:id="rId5"/>
    <p:sldId id="262" r:id="rId6"/>
    <p:sldId id="261" r:id="rId7"/>
    <p:sldId id="263" r:id="rId8"/>
    <p:sldId id="266" r:id="rId9"/>
    <p:sldId id="265" r:id="rId10"/>
    <p:sldId id="296" r:id="rId11"/>
    <p:sldId id="297" r:id="rId12"/>
    <p:sldId id="298" r:id="rId13"/>
    <p:sldId id="299" r:id="rId14"/>
    <p:sldId id="300" r:id="rId15"/>
    <p:sldId id="301" r:id="rId16"/>
    <p:sldId id="302" r:id="rId17"/>
    <p:sldId id="304" r:id="rId18"/>
    <p:sldId id="334" r:id="rId19"/>
    <p:sldId id="344" r:id="rId20"/>
    <p:sldId id="277" r:id="rId21"/>
    <p:sldId id="335" r:id="rId22"/>
    <p:sldId id="306" r:id="rId23"/>
    <p:sldId id="307" r:id="rId24"/>
    <p:sldId id="308" r:id="rId25"/>
    <p:sldId id="309" r:id="rId26"/>
    <p:sldId id="310" r:id="rId27"/>
    <p:sldId id="311" r:id="rId28"/>
    <p:sldId id="312" r:id="rId29"/>
    <p:sldId id="313" r:id="rId30"/>
    <p:sldId id="336" r:id="rId31"/>
    <p:sldId id="337" r:id="rId32"/>
    <p:sldId id="314" r:id="rId33"/>
    <p:sldId id="315" r:id="rId34"/>
    <p:sldId id="316" r:id="rId35"/>
    <p:sldId id="317" r:id="rId36"/>
    <p:sldId id="318" r:id="rId37"/>
    <p:sldId id="319" r:id="rId38"/>
    <p:sldId id="320" r:id="rId39"/>
    <p:sldId id="321" r:id="rId40"/>
    <p:sldId id="338" r:id="rId41"/>
    <p:sldId id="322" r:id="rId42"/>
    <p:sldId id="339" r:id="rId43"/>
    <p:sldId id="324" r:id="rId44"/>
    <p:sldId id="325" r:id="rId45"/>
    <p:sldId id="326" r:id="rId46"/>
    <p:sldId id="327" r:id="rId47"/>
    <p:sldId id="328" r:id="rId48"/>
    <p:sldId id="329" r:id="rId49"/>
    <p:sldId id="330" r:id="rId50"/>
    <p:sldId id="331" r:id="rId51"/>
    <p:sldId id="340" r:id="rId52"/>
    <p:sldId id="341" r:id="rId53"/>
    <p:sldId id="342" r:id="rId54"/>
    <p:sldId id="343"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Footlight MT Light" panose="0204060206030A020304" pitchFamily="18" charset="0"/>
      <p:regular r:id="rId61"/>
    </p:embeddedFont>
    <p:embeddedFont>
      <p:font typeface="Hind" panose="02000000000000000000" pitchFamily="2"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DFB"/>
    <a:srgbClr val="A3C2FF"/>
    <a:srgbClr val="ADEBEB"/>
    <a:srgbClr val="66FF33"/>
    <a:srgbClr val="FF99FF"/>
    <a:srgbClr val="BF95DF"/>
    <a:srgbClr val="FFCCCC"/>
    <a:srgbClr val="6B99FF"/>
    <a:srgbClr val="FF7148"/>
    <a:srgbClr val="C2FF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EABA87-40A7-4196-B788-249C59683275}">
  <a:tblStyle styleId="{22EABA87-40A7-4196-B788-249C596832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E59E47-6AA7-4A3D-92AA-4D1C26AC195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2621" autoAdjust="0"/>
  </p:normalViewPr>
  <p:slideViewPr>
    <p:cSldViewPr snapToGrid="0">
      <p:cViewPr>
        <p:scale>
          <a:sx n="70" d="100"/>
          <a:sy n="70" d="100"/>
        </p:scale>
        <p:origin x="2213" y="11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985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77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689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30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347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231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138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3fb360a6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3fb360a6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515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7283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2802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601550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4464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0911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1160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376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863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479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133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3fb360a6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3fb360a6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812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33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478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urple gradient">
  <p:cSld name="BLANK_2_1">
    <p:bg>
      <p:bgPr>
        <a:gradFill>
          <a:gsLst>
            <a:gs pos="0">
              <a:srgbClr val="CC3399"/>
            </a:gs>
            <a:gs pos="100000">
              <a:srgbClr val="6699FF"/>
            </a:gs>
          </a:gsLst>
          <a:lin ang="5400700" scaled="0"/>
        </a:gradFill>
        <a:effectLst/>
      </p:bgPr>
    </p:bg>
    <p:spTree>
      <p:nvGrpSpPr>
        <p:cNvPr id="1" name="Shape 155"/>
        <p:cNvGrpSpPr/>
        <p:nvPr/>
      </p:nvGrpSpPr>
      <p:grpSpPr>
        <a:xfrm>
          <a:off x="0" y="0"/>
          <a:ext cx="0" cy="0"/>
          <a:chOff x="0" y="0"/>
          <a:chExt cx="0" cy="0"/>
        </a:xfrm>
      </p:grpSpPr>
      <p:sp>
        <p:nvSpPr>
          <p:cNvPr id="156" name="Google Shape;156;p12"/>
          <p:cNvSpPr/>
          <p:nvPr/>
        </p:nvSpPr>
        <p:spPr>
          <a:xfrm rot="5400000" flipH="1">
            <a:off x="7987926" y="280753"/>
            <a:ext cx="1436700" cy="8754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12"/>
          <p:cNvSpPr/>
          <p:nvPr/>
        </p:nvSpPr>
        <p:spPr>
          <a:xfrm rot="5400000" flipH="1">
            <a:off x="7711932" y="1152020"/>
            <a:ext cx="1779900" cy="10842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12"/>
          <p:cNvSpPr/>
          <p:nvPr/>
        </p:nvSpPr>
        <p:spPr>
          <a:xfrm rot="-5400000">
            <a:off x="8367248" y="1879235"/>
            <a:ext cx="965400" cy="588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 name="Google Shape;159;p12"/>
          <p:cNvSpPr/>
          <p:nvPr/>
        </p:nvSpPr>
        <p:spPr>
          <a:xfrm rot="-5400000">
            <a:off x="7784863" y="375260"/>
            <a:ext cx="768000" cy="4680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 name="Google Shape;160;p12"/>
          <p:cNvSpPr/>
          <p:nvPr/>
        </p:nvSpPr>
        <p:spPr>
          <a:xfrm rot="-5400000" flipH="1">
            <a:off x="8520834" y="2338254"/>
            <a:ext cx="542400" cy="3303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 name="Google Shape;161;p12"/>
          <p:cNvSpPr/>
          <p:nvPr/>
        </p:nvSpPr>
        <p:spPr>
          <a:xfrm rot="5400000" flipH="1">
            <a:off x="-280517" y="2947924"/>
            <a:ext cx="1435800" cy="8745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 name="Google Shape;162;p12"/>
          <p:cNvSpPr/>
          <p:nvPr/>
        </p:nvSpPr>
        <p:spPr>
          <a:xfrm rot="5400000">
            <a:off x="-191502" y="2612001"/>
            <a:ext cx="979200" cy="5961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 name="Google Shape;163;p12"/>
          <p:cNvSpPr/>
          <p:nvPr/>
        </p:nvSpPr>
        <p:spPr>
          <a:xfrm rot="-5400000" flipH="1">
            <a:off x="-209848" y="4278591"/>
            <a:ext cx="1074900" cy="6552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 name="Google Shape;164;p12"/>
          <p:cNvSpPr/>
          <p:nvPr/>
        </p:nvSpPr>
        <p:spPr>
          <a:xfrm rot="-5400000">
            <a:off x="-145501" y="2377842"/>
            <a:ext cx="744300" cy="453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5" name="Google Shape;165;p12"/>
          <p:cNvSpPr/>
          <p:nvPr/>
        </p:nvSpPr>
        <p:spPr>
          <a:xfrm rot="-5400000" flipH="1">
            <a:off x="276152" y="3815879"/>
            <a:ext cx="743700" cy="453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1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4" r:id="rId3"/>
    <p:sldLayoutId id="2147483656" r:id="rId4"/>
    <p:sldLayoutId id="2147483658"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1.png"/><Relationship Id="rId7" Type="http://schemas.openxmlformats.org/officeDocument/2006/relationships/hyperlink" Target="https://www.maxpixel.net/Boss-Announce-Angry-Man-Afraid-Businessman-3036181"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pixabay.com/en/presentation-canvas-beamer-98489/"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hyperlink" Target="http://adlib.info/redesign-library-car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hyperlink" Target="http://flickr.com/photos/brewbooks/330646039" TargetMode="External"/><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flickr.com/photos/brewbooks/33064603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pxhere.com/en/photo/1454177" TargetMode="External"/><Relationship Id="rId5" Type="http://schemas.openxmlformats.org/officeDocument/2006/relationships/image" Target="../media/image25.jpg"/><Relationship Id="rId4" Type="http://schemas.openxmlformats.org/officeDocument/2006/relationships/hyperlink" Target="http://flickr.com/photos/brewbooks/330646039"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blog.patentology.com.au/2017/01/how-fate-of-software-and-business.html" TargetMode="External"/><Relationship Id="rId3" Type="http://schemas.openxmlformats.org/officeDocument/2006/relationships/image" Target="../media/image25.jpg"/><Relationship Id="rId7" Type="http://schemas.openxmlformats.org/officeDocument/2006/relationships/image" Target="../media/image27.png"/><Relationship Id="rId12" Type="http://schemas.openxmlformats.org/officeDocument/2006/relationships/image" Target="../media/image30.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publicdomainpictures.net/en/view-image.php?image=288787&amp;picture=business-planning" TargetMode="External"/><Relationship Id="rId11" Type="http://schemas.openxmlformats.org/officeDocument/2006/relationships/image" Target="../media/image29.png"/><Relationship Id="rId5" Type="http://schemas.openxmlformats.org/officeDocument/2006/relationships/image" Target="../media/image26.jpg"/><Relationship Id="rId10" Type="http://schemas.openxmlformats.org/officeDocument/2006/relationships/hyperlink" Target="https://www.flickr.com/photos/nemzetikonyvtar/5450676889/" TargetMode="External"/><Relationship Id="rId4" Type="http://schemas.openxmlformats.org/officeDocument/2006/relationships/hyperlink" Target="https://pxhere.com/en/photo/1454177" TargetMode="External"/><Relationship Id="rId9" Type="http://schemas.openxmlformats.org/officeDocument/2006/relationships/image" Target="../media/image28.jpg"/></Relationships>
</file>

<file path=ppt/slides/_rels/slide16.xml.rels><?xml version="1.0" encoding="UTF-8" standalone="yes"?>
<Relationships xmlns="http://schemas.openxmlformats.org/package/2006/relationships"><Relationship Id="rId8" Type="http://schemas.openxmlformats.org/officeDocument/2006/relationships/hyperlink" Target="https://www.flickr.com/photos/nemzetikonyvtar/5450676889/"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blog.patentology.com.au/2017/01/how-fate-of-software-and-business.html" TargetMode="External"/><Relationship Id="rId5" Type="http://schemas.openxmlformats.org/officeDocument/2006/relationships/image" Target="../media/image27.png"/><Relationship Id="rId10" Type="http://schemas.openxmlformats.org/officeDocument/2006/relationships/image" Target="../media/image30.svg"/><Relationship Id="rId4" Type="http://schemas.openxmlformats.org/officeDocument/2006/relationships/hyperlink" Target="https://www.publicdomainpictures.net/en/view-image.php?image=288787&amp;picture=business-planning" TargetMode="Externa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hyperlink" Target="https://www.flickr.com/photos/nemzetikonyvtar/5450676889/" TargetMode="External"/><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6.jpg"/><Relationship Id="rId21" Type="http://schemas.openxmlformats.org/officeDocument/2006/relationships/image" Target="../media/image40.png"/><Relationship Id="rId7" Type="http://schemas.openxmlformats.org/officeDocument/2006/relationships/image" Target="../media/image28.jpg"/><Relationship Id="rId12" Type="http://schemas.microsoft.com/office/2007/relationships/hdphoto" Target="../media/hdphoto2.wdp"/><Relationship Id="rId17" Type="http://schemas.openxmlformats.org/officeDocument/2006/relationships/image" Target="../media/image36.png"/><Relationship Id="rId2" Type="http://schemas.openxmlformats.org/officeDocument/2006/relationships/notesSlide" Target="../notesSlides/notesSlide17.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hyperlink" Target="https://blog.patentology.com.au/2017/01/how-fate-of-software-and-business.html" TargetMode="External"/><Relationship Id="rId11" Type="http://schemas.openxmlformats.org/officeDocument/2006/relationships/image" Target="../media/image31.png"/><Relationship Id="rId24" Type="http://schemas.microsoft.com/office/2007/relationships/hdphoto" Target="../media/hdphoto3.wdp"/><Relationship Id="rId5" Type="http://schemas.openxmlformats.org/officeDocument/2006/relationships/image" Target="../media/image27.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30.svg"/><Relationship Id="rId19" Type="http://schemas.openxmlformats.org/officeDocument/2006/relationships/image" Target="../media/image38.png"/><Relationship Id="rId4" Type="http://schemas.openxmlformats.org/officeDocument/2006/relationships/hyperlink" Target="https://www.publicdomainpictures.net/en/view-image.php?image=288787&amp;picture=business-planning" TargetMode="External"/><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microsoft.com/office/2007/relationships/hdphoto" Target="../media/hdphoto3.wdp"/><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1.png"/><Relationship Id="rId7" Type="http://schemas.openxmlformats.org/officeDocument/2006/relationships/image" Target="../media/image33.png"/><Relationship Id="rId12"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7.png"/><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40.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7.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9.png"/><Relationship Id="rId10"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2.png"/><Relationship Id="rId5" Type="http://schemas.openxmlformats.org/officeDocument/2006/relationships/image" Target="../media/image39.png"/><Relationship Id="rId10"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3.png"/><Relationship Id="rId5" Type="http://schemas.openxmlformats.org/officeDocument/2006/relationships/image" Target="../media/image39.png"/><Relationship Id="rId10"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9.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34.png"/><Relationship Id="rId5" Type="http://schemas.openxmlformats.org/officeDocument/2006/relationships/image" Target="../media/image38.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2.wdp"/><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41.png"/><Relationship Id="rId21" Type="http://schemas.openxmlformats.org/officeDocument/2006/relationships/image" Target="../media/image50.png"/><Relationship Id="rId7" Type="http://schemas.openxmlformats.org/officeDocument/2006/relationships/image" Target="../media/image35.png"/><Relationship Id="rId12" Type="http://schemas.openxmlformats.org/officeDocument/2006/relationships/image" Target="../media/image3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image" Target="../media/image40.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3.png"/><Relationship Id="rId5" Type="http://schemas.openxmlformats.org/officeDocument/2006/relationships/image" Target="../media/image33.png"/><Relationship Id="rId15" Type="http://schemas.openxmlformats.org/officeDocument/2006/relationships/image" Target="../media/image44.png"/><Relationship Id="rId23" Type="http://schemas.openxmlformats.org/officeDocument/2006/relationships/image" Target="../media/image52.png"/><Relationship Id="rId28" Type="http://schemas.microsoft.com/office/2007/relationships/hdphoto" Target="../media/hdphoto3.wdp"/><Relationship Id="rId10" Type="http://schemas.openxmlformats.org/officeDocument/2006/relationships/image" Target="../media/image38.png"/><Relationship Id="rId19" Type="http://schemas.openxmlformats.org/officeDocument/2006/relationships/image" Target="../media/image4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2.wdp"/><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41.png"/><Relationship Id="rId21" Type="http://schemas.openxmlformats.org/officeDocument/2006/relationships/image" Target="../media/image48.png"/><Relationship Id="rId7" Type="http://schemas.openxmlformats.org/officeDocument/2006/relationships/image" Target="../media/image35.png"/><Relationship Id="rId12" Type="http://schemas.openxmlformats.org/officeDocument/2006/relationships/image" Target="../media/image31.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image" Target="../media/image40.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1.png"/><Relationship Id="rId5" Type="http://schemas.openxmlformats.org/officeDocument/2006/relationships/image" Target="../media/image33.png"/><Relationship Id="rId15" Type="http://schemas.microsoft.com/office/2007/relationships/hdphoto" Target="../media/hdphoto3.wdp"/><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8.png"/><Relationship Id="rId19" Type="http://schemas.openxmlformats.org/officeDocument/2006/relationships/image" Target="../media/image46.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49.png"/><Relationship Id="rId27"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4.png"/><Relationship Id="rId7" Type="http://schemas.microsoft.com/office/2007/relationships/hdphoto" Target="../media/hdphoto3.wdp"/><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1.xml"/><Relationship Id="rId16"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8.png"/><Relationship Id="rId5" Type="http://schemas.microsoft.com/office/2007/relationships/hdphoto" Target="../media/hdphoto2.wdp"/><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43.png"/><Relationship Id="rId4" Type="http://schemas.openxmlformats.org/officeDocument/2006/relationships/image" Target="../media/image31.png"/><Relationship Id="rId9" Type="http://schemas.openxmlformats.org/officeDocument/2006/relationships/image" Target="../media/image46.png"/><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1.png"/><Relationship Id="rId18"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43.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22.xml"/><Relationship Id="rId16" Type="http://schemas.openxmlformats.org/officeDocument/2006/relationships/image" Target="../media/image54.png"/><Relationship Id="rId1" Type="http://schemas.openxmlformats.org/officeDocument/2006/relationships/slideLayout" Target="../slideLayouts/slideLayout4.xml"/><Relationship Id="rId6" Type="http://schemas.microsoft.com/office/2007/relationships/hdphoto" Target="../media/hdphoto3.wdp"/><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46.png"/><Relationship Id="rId4" Type="http://schemas.microsoft.com/office/2007/relationships/hdphoto" Target="../media/hdphoto2.wdp"/><Relationship Id="rId9" Type="http://schemas.openxmlformats.org/officeDocument/2006/relationships/image" Target="../media/image47.png"/><Relationship Id="rId14"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3.png"/><Relationship Id="rId18" Type="http://schemas.openxmlformats.org/officeDocument/2006/relationships/image" Target="../media/image47.png"/><Relationship Id="rId3" Type="http://schemas.openxmlformats.org/officeDocument/2006/relationships/image" Target="../media/image31.png"/><Relationship Id="rId7" Type="http://schemas.openxmlformats.org/officeDocument/2006/relationships/image" Target="../media/image43.png"/><Relationship Id="rId12" Type="http://schemas.openxmlformats.org/officeDocument/2006/relationships/image" Target="../media/image52.png"/><Relationship Id="rId17" Type="http://schemas.openxmlformats.org/officeDocument/2006/relationships/image" Target="../media/image45.png"/><Relationship Id="rId2" Type="http://schemas.openxmlformats.org/officeDocument/2006/relationships/notesSlide" Target="../notesSlides/notesSlide23.xml"/><Relationship Id="rId16" Type="http://schemas.openxmlformats.org/officeDocument/2006/relationships/image" Target="../media/image46.png"/><Relationship Id="rId1" Type="http://schemas.openxmlformats.org/officeDocument/2006/relationships/slideLayout" Target="../slideLayouts/slideLayout4.xml"/><Relationship Id="rId6" Type="http://schemas.microsoft.com/office/2007/relationships/hdphoto" Target="../media/hdphoto3.wdp"/><Relationship Id="rId11" Type="http://schemas.openxmlformats.org/officeDocument/2006/relationships/image" Target="../media/image51.png"/><Relationship Id="rId5" Type="http://schemas.openxmlformats.org/officeDocument/2006/relationships/image" Target="../media/image42.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48.png"/><Relationship Id="rId4" Type="http://schemas.microsoft.com/office/2007/relationships/hdphoto" Target="../media/hdphoto2.wdp"/><Relationship Id="rId9" Type="http://schemas.openxmlformats.org/officeDocument/2006/relationships/image" Target="../media/image49.png"/><Relationship Id="rId1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2.png"/><Relationship Id="rId18"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43.png"/><Relationship Id="rId12" Type="http://schemas.openxmlformats.org/officeDocument/2006/relationships/image" Target="../media/image51.png"/><Relationship Id="rId17" Type="http://schemas.openxmlformats.org/officeDocument/2006/relationships/image" Target="../media/image46.png"/><Relationship Id="rId2" Type="http://schemas.openxmlformats.org/officeDocument/2006/relationships/notesSlide" Target="../notesSlides/notesSlide24.xml"/><Relationship Id="rId16" Type="http://schemas.openxmlformats.org/officeDocument/2006/relationships/image" Target="../media/image55.png"/><Relationship Id="rId1" Type="http://schemas.openxmlformats.org/officeDocument/2006/relationships/slideLayout" Target="../slideLayouts/slideLayout4.xml"/><Relationship Id="rId6" Type="http://schemas.microsoft.com/office/2007/relationships/hdphoto" Target="../media/hdphoto3.wdp"/><Relationship Id="rId11" Type="http://schemas.openxmlformats.org/officeDocument/2006/relationships/image" Target="../media/image50.png"/><Relationship Id="rId5" Type="http://schemas.openxmlformats.org/officeDocument/2006/relationships/image" Target="../media/image42.png"/><Relationship Id="rId15" Type="http://schemas.openxmlformats.org/officeDocument/2006/relationships/image" Target="../media/image54.png"/><Relationship Id="rId10" Type="http://schemas.openxmlformats.org/officeDocument/2006/relationships/image" Target="../media/image48.png"/><Relationship Id="rId19" Type="http://schemas.openxmlformats.org/officeDocument/2006/relationships/image" Target="../media/image49.png"/><Relationship Id="rId4" Type="http://schemas.microsoft.com/office/2007/relationships/hdphoto" Target="../media/hdphoto2.wdp"/><Relationship Id="rId9" Type="http://schemas.openxmlformats.org/officeDocument/2006/relationships/image" Target="../media/image47.png"/><Relationship Id="rId14"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3.png"/><Relationship Id="rId18" Type="http://schemas.openxmlformats.org/officeDocument/2006/relationships/image" Target="../media/image50.png"/><Relationship Id="rId3" Type="http://schemas.openxmlformats.org/officeDocument/2006/relationships/image" Target="../media/image31.png"/><Relationship Id="rId7" Type="http://schemas.openxmlformats.org/officeDocument/2006/relationships/image" Target="../media/image43.png"/><Relationship Id="rId12" Type="http://schemas.openxmlformats.org/officeDocument/2006/relationships/image" Target="../media/image52.png"/><Relationship Id="rId17" Type="http://schemas.openxmlformats.org/officeDocument/2006/relationships/image" Target="../media/image45.png"/><Relationship Id="rId2" Type="http://schemas.openxmlformats.org/officeDocument/2006/relationships/notesSlide" Target="../notesSlides/notesSlide25.xml"/><Relationship Id="rId16" Type="http://schemas.openxmlformats.org/officeDocument/2006/relationships/image" Target="../media/image46.png"/><Relationship Id="rId1" Type="http://schemas.openxmlformats.org/officeDocument/2006/relationships/slideLayout" Target="../slideLayouts/slideLayout4.xml"/><Relationship Id="rId6" Type="http://schemas.microsoft.com/office/2007/relationships/hdphoto" Target="../media/hdphoto3.wdp"/><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5.png"/><Relationship Id="rId10" Type="http://schemas.openxmlformats.org/officeDocument/2006/relationships/image" Target="../media/image48.png"/><Relationship Id="rId19" Type="http://schemas.openxmlformats.org/officeDocument/2006/relationships/image" Target="../media/image51.png"/><Relationship Id="rId4" Type="http://schemas.microsoft.com/office/2007/relationships/hdphoto" Target="../media/hdphoto2.wdp"/><Relationship Id="rId9" Type="http://schemas.openxmlformats.org/officeDocument/2006/relationships/image" Target="../media/image47.png"/><Relationship Id="rId1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0.png"/><Relationship Id="rId18" Type="http://schemas.openxmlformats.org/officeDocument/2006/relationships/image" Target="../media/image45.png"/><Relationship Id="rId3" Type="http://schemas.openxmlformats.org/officeDocument/2006/relationships/image" Target="../media/image53.png"/><Relationship Id="rId7" Type="http://schemas.microsoft.com/office/2007/relationships/hdphoto" Target="../media/hdphoto3.wdp"/><Relationship Id="rId12" Type="http://schemas.openxmlformats.org/officeDocument/2006/relationships/image" Target="../media/image49.png"/><Relationship Id="rId17" Type="http://schemas.openxmlformats.org/officeDocument/2006/relationships/image" Target="../media/image46.png"/><Relationship Id="rId2" Type="http://schemas.openxmlformats.org/officeDocument/2006/relationships/notesSlide" Target="../notesSlides/notesSlide26.xml"/><Relationship Id="rId16"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8.png"/><Relationship Id="rId5" Type="http://schemas.microsoft.com/office/2007/relationships/hdphoto" Target="../media/hdphoto2.wdp"/><Relationship Id="rId15" Type="http://schemas.openxmlformats.org/officeDocument/2006/relationships/image" Target="../media/image54.png"/><Relationship Id="rId10" Type="http://schemas.openxmlformats.org/officeDocument/2006/relationships/image" Target="../media/image47.png"/><Relationship Id="rId19" Type="http://schemas.openxmlformats.org/officeDocument/2006/relationships/image" Target="../media/image52.png"/><Relationship Id="rId4" Type="http://schemas.openxmlformats.org/officeDocument/2006/relationships/image" Target="../media/image31.png"/><Relationship Id="rId9" Type="http://schemas.openxmlformats.org/officeDocument/2006/relationships/image" Target="../media/image44.png"/><Relationship Id="rId14" Type="http://schemas.openxmlformats.org/officeDocument/2006/relationships/image" Target="../media/image51.png"/></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4.png"/><Relationship Id="rId3" Type="http://schemas.microsoft.com/office/2007/relationships/hdphoto" Target="../media/hdphoto2.wdp"/><Relationship Id="rId7" Type="http://schemas.openxmlformats.org/officeDocument/2006/relationships/image" Target="../media/image44.png"/><Relationship Id="rId12" Type="http://schemas.openxmlformats.org/officeDocument/2006/relationships/image" Target="../media/image51.png"/><Relationship Id="rId17" Type="http://schemas.openxmlformats.org/officeDocument/2006/relationships/image" Target="../media/image45.png"/><Relationship Id="rId2" Type="http://schemas.openxmlformats.org/officeDocument/2006/relationships/image" Target="../media/image31.png"/><Relationship Id="rId16"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50.png"/><Relationship Id="rId5" Type="http://schemas.microsoft.com/office/2007/relationships/hdphoto" Target="../media/hdphoto3.wdp"/><Relationship Id="rId15" Type="http://schemas.openxmlformats.org/officeDocument/2006/relationships/image" Target="../media/image55.pn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8.png"/><Relationship Id="rId14" Type="http://schemas.openxmlformats.org/officeDocument/2006/relationships/image" Target="../media/image53.png"/></Relationships>
</file>

<file path=ppt/slides/_rels/slide3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5.png"/><Relationship Id="rId3" Type="http://schemas.microsoft.com/office/2007/relationships/hdphoto" Target="../media/hdphoto2.wdp"/><Relationship Id="rId7" Type="http://schemas.openxmlformats.org/officeDocument/2006/relationships/image" Target="../media/image44.png"/><Relationship Id="rId12" Type="http://schemas.openxmlformats.org/officeDocument/2006/relationships/image" Target="../media/image51.png"/><Relationship Id="rId17" Type="http://schemas.openxmlformats.org/officeDocument/2006/relationships/image" Target="../media/image45.png"/><Relationship Id="rId2" Type="http://schemas.openxmlformats.org/officeDocument/2006/relationships/image" Target="../media/image31.png"/><Relationship Id="rId16" Type="http://schemas.openxmlformats.org/officeDocument/2006/relationships/image" Target="../media/image46.png"/><Relationship Id="rId20"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50.png"/><Relationship Id="rId5" Type="http://schemas.microsoft.com/office/2007/relationships/hdphoto" Target="../media/hdphoto3.wdp"/><Relationship Id="rId15" Type="http://schemas.openxmlformats.org/officeDocument/2006/relationships/image" Target="../media/image54.png"/><Relationship Id="rId10" Type="http://schemas.openxmlformats.org/officeDocument/2006/relationships/image" Target="../media/image49.png"/><Relationship Id="rId19" Type="http://schemas.microsoft.com/office/2017/06/relationships/model3d" Target="../media/model3d1.glb"/><Relationship Id="rId4" Type="http://schemas.openxmlformats.org/officeDocument/2006/relationships/image" Target="../media/image42.png"/><Relationship Id="rId9" Type="http://schemas.openxmlformats.org/officeDocument/2006/relationships/image" Target="../media/image48.png"/><Relationship Id="rId1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3" Type="http://schemas.microsoft.com/office/2007/relationships/hdphoto" Target="../media/hdphoto2.wdp"/><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41.png"/><Relationship Id="rId21" Type="http://schemas.openxmlformats.org/officeDocument/2006/relationships/image" Target="../media/image50.png"/><Relationship Id="rId34" Type="http://schemas.openxmlformats.org/officeDocument/2006/relationships/image" Target="../media/image61.svg"/><Relationship Id="rId7" Type="http://schemas.openxmlformats.org/officeDocument/2006/relationships/image" Target="../media/image35.png"/><Relationship Id="rId12" Type="http://schemas.openxmlformats.org/officeDocument/2006/relationships/image" Target="../media/image3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0.png"/><Relationship Id="rId2" Type="http://schemas.openxmlformats.org/officeDocument/2006/relationships/image" Target="../media/image40.png"/><Relationship Id="rId16" Type="http://schemas.openxmlformats.org/officeDocument/2006/relationships/image" Target="../media/image45.png"/><Relationship Id="rId20" Type="http://schemas.openxmlformats.org/officeDocument/2006/relationships/image" Target="../media/image49.png"/><Relationship Id="rId29" Type="http://schemas.microsoft.com/office/2017/06/relationships/model3d" Target="../media/model3d1.glb"/><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3.png"/><Relationship Id="rId32" Type="http://schemas.openxmlformats.org/officeDocument/2006/relationships/image" Target="../media/image59.svg"/><Relationship Id="rId5" Type="http://schemas.openxmlformats.org/officeDocument/2006/relationships/image" Target="../media/image33.png"/><Relationship Id="rId15" Type="http://schemas.openxmlformats.org/officeDocument/2006/relationships/image" Target="../media/image44.png"/><Relationship Id="rId23" Type="http://schemas.openxmlformats.org/officeDocument/2006/relationships/image" Target="../media/image52.png"/><Relationship Id="rId28" Type="http://schemas.microsoft.com/office/2007/relationships/hdphoto" Target="../media/hdphoto3.wdp"/><Relationship Id="rId36" Type="http://schemas.openxmlformats.org/officeDocument/2006/relationships/image" Target="../media/image63.svg"/><Relationship Id="rId10" Type="http://schemas.openxmlformats.org/officeDocument/2006/relationships/image" Target="../media/image38.png"/><Relationship Id="rId19" Type="http://schemas.openxmlformats.org/officeDocument/2006/relationships/image" Target="../media/image48.png"/><Relationship Id="rId31" Type="http://schemas.openxmlformats.org/officeDocument/2006/relationships/image" Target="../media/image5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42.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image" Target="../media/image61.svg"/><Relationship Id="rId3" Type="http://schemas.microsoft.com/office/2017/06/relationships/model3d" Target="../media/model3d1.glb"/><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9.svg"/><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64.png"/><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svg"/><Relationship Id="rId9"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5.png"/><Relationship Id="rId7"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microsoft.com/office/2007/relationships/hdphoto" Target="../media/hdphoto4.wdp"/></Relationships>
</file>

<file path=ppt/slides/_rels/slide4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png"/><Relationship Id="rId18" Type="http://schemas.openxmlformats.org/officeDocument/2006/relationships/image" Target="../media/image94.svg"/><Relationship Id="rId3" Type="http://schemas.openxmlformats.org/officeDocument/2006/relationships/image" Target="../media/image78.png"/><Relationship Id="rId7" Type="http://schemas.openxmlformats.org/officeDocument/2006/relationships/image" Target="../media/image83.png"/><Relationship Id="rId12" Type="http://schemas.openxmlformats.org/officeDocument/2006/relationships/image" Target="../media/image88.svg"/><Relationship Id="rId17" Type="http://schemas.openxmlformats.org/officeDocument/2006/relationships/image" Target="../media/image93.png"/><Relationship Id="rId2" Type="http://schemas.openxmlformats.org/officeDocument/2006/relationships/image" Target="../media/image80.png"/><Relationship Id="rId16" Type="http://schemas.openxmlformats.org/officeDocument/2006/relationships/image" Target="../media/image92.svg"/><Relationship Id="rId1" Type="http://schemas.openxmlformats.org/officeDocument/2006/relationships/slideLayout" Target="../slideLayouts/slideLayout4.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svg"/><Relationship Id="rId4" Type="http://schemas.openxmlformats.org/officeDocument/2006/relationships/image" Target="../media/image79.png"/><Relationship Id="rId9" Type="http://schemas.openxmlformats.org/officeDocument/2006/relationships/image" Target="../media/image85.png"/><Relationship Id="rId14" Type="http://schemas.openxmlformats.org/officeDocument/2006/relationships/image" Target="../media/image90.svg"/></Relationships>
</file>

<file path=ppt/slides/_rels/slide5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81.png"/><Relationship Id="rId7" Type="http://schemas.openxmlformats.org/officeDocument/2006/relationships/image" Target="../media/image84.svg"/><Relationship Id="rId12" Type="http://schemas.openxmlformats.org/officeDocument/2006/relationships/image" Target="../media/image89.png"/><Relationship Id="rId17" Type="http://schemas.openxmlformats.org/officeDocument/2006/relationships/image" Target="../media/image94.svg"/><Relationship Id="rId2" Type="http://schemas.openxmlformats.org/officeDocument/2006/relationships/notesSlide" Target="../notesSlides/notesSlide29.xml"/><Relationship Id="rId16"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0.png"/><Relationship Id="rId15" Type="http://schemas.openxmlformats.org/officeDocument/2006/relationships/image" Target="../media/image92.svg"/><Relationship Id="rId10" Type="http://schemas.openxmlformats.org/officeDocument/2006/relationships/image" Target="../media/image87.png"/><Relationship Id="rId4" Type="http://schemas.openxmlformats.org/officeDocument/2006/relationships/image" Target="../media/image82.svg"/><Relationship Id="rId9" Type="http://schemas.openxmlformats.org/officeDocument/2006/relationships/image" Target="../media/image86.svg"/><Relationship Id="rId14" Type="http://schemas.openxmlformats.org/officeDocument/2006/relationships/image" Target="../media/image91.png"/></Relationships>
</file>

<file path=ppt/slides/_rels/slide52.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adlib.info/redesign-library-card/" TargetMode="Externa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adlib.info/redesign-library-car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9" name="Google Shape;212;p17">
            <a:extLst>
              <a:ext uri="{FF2B5EF4-FFF2-40B4-BE49-F238E27FC236}">
                <a16:creationId xmlns:a16="http://schemas.microsoft.com/office/drawing/2014/main" id="{58AC062B-135A-46F1-ACF8-23E9D7D36CBD}"/>
              </a:ext>
            </a:extLst>
          </p:cNvPr>
          <p:cNvPicPr preferRelativeResize="0"/>
          <p:nvPr/>
        </p:nvPicPr>
        <p:blipFill rotWithShape="1">
          <a:blip r:embed="rId3">
            <a:extLst>
              <a:ext uri="{837473B0-CC2E-450A-ABE3-18F120FF3D39}">
                <a1611:picAttrSrcUrl xmlns:a1611="http://schemas.microsoft.com/office/drawing/2016/11/main" r:id="rId4"/>
              </a:ext>
            </a:extLst>
          </a:blip>
          <a:srcRect l="-12412" t="-3392" r="13380" b="39738"/>
          <a:stretch/>
        </p:blipFill>
        <p:spPr>
          <a:xfrm rot="1919181" flipH="1">
            <a:off x="5592071" y="1022149"/>
            <a:ext cx="3251400" cy="2239200"/>
          </a:xfrm>
          <a:prstGeom prst="parallelogram">
            <a:avLst>
              <a:gd name="adj" fmla="val 63779"/>
            </a:avLst>
          </a:prstGeom>
          <a:noFill/>
          <a:ln>
            <a:noFill/>
          </a:ln>
        </p:spPr>
      </p:pic>
      <p:pic>
        <p:nvPicPr>
          <p:cNvPr id="3" name="Picture 2">
            <a:extLst>
              <a:ext uri="{FF2B5EF4-FFF2-40B4-BE49-F238E27FC236}">
                <a16:creationId xmlns:a16="http://schemas.microsoft.com/office/drawing/2014/main" id="{BB533F76-E45E-4855-9380-EDB31FDEA30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50" b="91719" l="7344" r="90000">
                        <a14:foregroundMark x1="8438" y1="7969" x2="46250" y2="11875"/>
                        <a14:foregroundMark x1="46250" y1="11875" x2="74063" y2="8906"/>
                        <a14:foregroundMark x1="77188" y1="7031" x2="7344" y2="6563"/>
                        <a14:foregroundMark x1="7344" y1="6563" x2="5938" y2="39688"/>
                        <a14:foregroundMark x1="5938" y1="39688" x2="7344" y2="50938"/>
                        <a14:foregroundMark x1="7344" y1="50938" x2="32813" y2="53906"/>
                        <a14:foregroundMark x1="32813" y1="53906" x2="68281" y2="52188"/>
                        <a14:foregroundMark x1="68281" y1="52188" x2="72031" y2="52500"/>
                        <a14:foregroundMark x1="69531" y1="91719" x2="77969" y2="90469"/>
                      </a14:backgroundRemoval>
                    </a14:imgEffect>
                  </a14:imgLayer>
                </a14:imgProps>
              </a:ext>
              <a:ext uri="{837473B0-CC2E-450A-ABE3-18F120FF3D39}">
                <a1611:picAttrSrcUrl xmlns:a1611="http://schemas.microsoft.com/office/drawing/2016/11/main" r:id="rId7"/>
              </a:ext>
            </a:extLst>
          </a:blip>
          <a:stretch>
            <a:fillRect/>
          </a:stretch>
        </p:blipFill>
        <p:spPr>
          <a:xfrm>
            <a:off x="2356335" y="-68580"/>
            <a:ext cx="5143500" cy="5143500"/>
          </a:xfrm>
          <a:prstGeom prst="rect">
            <a:avLst/>
          </a:prstGeom>
        </p:spPr>
      </p:pic>
      <p:sp>
        <p:nvSpPr>
          <p:cNvPr id="210" name="Google Shape;210;p17"/>
          <p:cNvSpPr txBox="1">
            <a:spLocks noGrp="1"/>
          </p:cNvSpPr>
          <p:nvPr>
            <p:ph type="ctrTitle" idx="4294967295"/>
          </p:nvPr>
        </p:nvSpPr>
        <p:spPr>
          <a:xfrm>
            <a:off x="2765610" y="199470"/>
            <a:ext cx="3691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effectLst>
                  <a:glow rad="63500">
                    <a:schemeClr val="accent4">
                      <a:satMod val="175000"/>
                      <a:alpha val="40000"/>
                    </a:schemeClr>
                  </a:glow>
                  <a:innerShdw blurRad="63500" dist="50800" dir="13500000">
                    <a:prstClr val="black">
                      <a:alpha val="50000"/>
                    </a:prstClr>
                  </a:innerShdw>
                </a:effectLst>
                <a:latin typeface="Times New Roman" panose="02020603050405020304" pitchFamily="18" charset="0"/>
                <a:cs typeface="Times New Roman" panose="02020603050405020304" pitchFamily="18" charset="0"/>
              </a:rPr>
              <a:t>HELLO!</a:t>
            </a:r>
            <a:endParaRPr sz="6000" dirty="0">
              <a:effectLst>
                <a:glow rad="63500">
                  <a:schemeClr val="accent4">
                    <a:satMod val="175000"/>
                    <a:alpha val="40000"/>
                  </a:schemeClr>
                </a:glow>
                <a:innerShdw blurRad="63500" dist="50800" dir="13500000">
                  <a:prstClr val="black">
                    <a:alpha val="50000"/>
                  </a:prstClr>
                </a:innerShdw>
              </a:effectLst>
              <a:latin typeface="Times New Roman" panose="02020603050405020304" pitchFamily="18" charset="0"/>
              <a:cs typeface="Times New Roman" panose="02020603050405020304" pitchFamily="18" charset="0"/>
            </a:endParaRPr>
          </a:p>
        </p:txBody>
      </p:sp>
      <p:pic>
        <p:nvPicPr>
          <p:cNvPr id="212" name="Google Shape;212;p17" descr="10.jpg"/>
          <p:cNvPicPr preferRelativeResize="0"/>
          <p:nvPr/>
        </p:nvPicPr>
        <p:blipFill rotWithShape="1">
          <a:blip r:embed="rId8">
            <a:alphaModFix/>
          </a:blip>
          <a:srcRect l="22840" t="14463" r="22840" b="19038"/>
          <a:stretch/>
        </p:blipFill>
        <p:spPr>
          <a:xfrm rot="19680819">
            <a:off x="203565" y="1014529"/>
            <a:ext cx="3251400" cy="2239200"/>
          </a:xfrm>
          <a:prstGeom prst="parallelogram">
            <a:avLst>
              <a:gd name="adj" fmla="val 63779"/>
            </a:avLst>
          </a:prstGeom>
          <a:noFill/>
          <a:ln>
            <a:noFill/>
          </a:ln>
        </p:spPr>
      </p:pic>
      <p:sp>
        <p:nvSpPr>
          <p:cNvPr id="213" name="Google Shape;213;p1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6" name="Picture 5">
            <a:extLst>
              <a:ext uri="{FF2B5EF4-FFF2-40B4-BE49-F238E27FC236}">
                <a16:creationId xmlns:a16="http://schemas.microsoft.com/office/drawing/2014/main" id="{CAC51C53-F628-487B-872B-80D4F8575342}"/>
              </a:ext>
            </a:extLst>
          </p:cNvPr>
          <p:cNvPicPr>
            <a:picLocks noChangeAspect="1"/>
          </p:cNvPicPr>
          <p:nvPr/>
        </p:nvPicPr>
        <p:blipFill>
          <a:blip r:embed="rId9"/>
          <a:stretch>
            <a:fillRect/>
          </a:stretch>
        </p:blipFill>
        <p:spPr>
          <a:xfrm>
            <a:off x="9197340" y="23773"/>
            <a:ext cx="9144000" cy="5119727"/>
          </a:xfrm>
          <a:prstGeom prst="rect">
            <a:avLst/>
          </a:prstGeom>
        </p:spPr>
      </p:pic>
      <p:sp>
        <p:nvSpPr>
          <p:cNvPr id="211" name="Google Shape;211;p17"/>
          <p:cNvSpPr txBox="1">
            <a:spLocks noGrp="1"/>
          </p:cNvSpPr>
          <p:nvPr>
            <p:ph type="subTitle" idx="4294967295"/>
          </p:nvPr>
        </p:nvSpPr>
        <p:spPr>
          <a:xfrm>
            <a:off x="2765610" y="1131936"/>
            <a:ext cx="3296310" cy="145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dirty="0">
                <a:latin typeface="Times New Roman" panose="02020603050405020304" pitchFamily="18" charset="0"/>
                <a:cs typeface="Times New Roman" panose="02020603050405020304" pitchFamily="18" charset="0"/>
              </a:rPr>
              <a:t>CHÀO MỪNG THẦY VÀ CÁC BẠN ĐẾN VỚI BÀI THUYẾT TRÌNH CỦA NHÓM 1</a:t>
            </a:r>
          </a:p>
        </p:txBody>
      </p:sp>
    </p:spTree>
    <p:extLst>
      <p:ext uri="{BB962C8B-B14F-4D97-AF65-F5344CB8AC3E}">
        <p14:creationId xmlns:p14="http://schemas.microsoft.com/office/powerpoint/2010/main" val="373241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body" idx="1"/>
          </p:nvPr>
        </p:nvSpPr>
        <p:spPr>
          <a:xfrm>
            <a:off x="1056021" y="1456044"/>
            <a:ext cx="2019985" cy="3418576"/>
          </a:xfrm>
          <a:prstGeom prst="rect">
            <a:avLst/>
          </a:prstGeom>
        </p:spPr>
        <p:txBody>
          <a:bodyPr spcFirstLastPara="1" wrap="square" lIns="91425" tIns="91425" rIns="91425" bIns="91425" anchor="t" anchorCtr="0">
            <a:noAutofit/>
          </a:bodyPr>
          <a:lstStyle/>
          <a:p>
            <a:pPr marL="0" indent="0" algn="just">
              <a:buNone/>
            </a:pPr>
            <a:r>
              <a:rPr lang="vi-VN" dirty="0">
                <a:solidFill>
                  <a:schemeClr val="tx1"/>
                </a:solidFill>
                <a:effectLst/>
                <a:latin typeface="Times New Roman" panose="02020603050405020304" pitchFamily="18" charset="0"/>
                <a:ea typeface="Calibri" panose="020F0502020204030204" pitchFamily="34" charset="0"/>
              </a:rPr>
              <a:t>Một bạn đọc muốn mượn sách</a:t>
            </a:r>
            <a:r>
              <a:rPr lang="en-US" dirty="0">
                <a:solidFill>
                  <a:schemeClr val="tx1"/>
                </a:solidFill>
                <a:effectLst/>
                <a:latin typeface="Times New Roman" panose="02020603050405020304" pitchFamily="18" charset="0"/>
                <a:ea typeface="Calibri" panose="020F0502020204030204" pitchFamily="34" charset="0"/>
              </a:rPr>
              <a:t> </a:t>
            </a:r>
            <a:r>
              <a:rPr lang="vi-VN" dirty="0">
                <a:solidFill>
                  <a:schemeClr val="tx1"/>
                </a:solidFill>
                <a:effectLst/>
                <a:latin typeface="Times New Roman" panose="02020603050405020304" pitchFamily="18" charset="0"/>
                <a:ea typeface="Calibri" panose="020F0502020204030204" pitchFamily="34" charset="0"/>
              </a:rPr>
              <a:t>thư viên thì nhân viên cần xác minh danh tính</a:t>
            </a:r>
            <a:r>
              <a:rPr lang="en-US" dirty="0">
                <a:solidFill>
                  <a:schemeClr val="tx1"/>
                </a:solidFill>
                <a:effectLst/>
                <a:latin typeface="Times New Roman" panose="02020603050405020304" pitchFamily="18" charset="0"/>
                <a:ea typeface="Calibri" panose="020F0502020204030204" pitchFamily="34" charset="0"/>
              </a:rPr>
              <a:t>,…</a:t>
            </a:r>
            <a:r>
              <a:rPr lang="vi-VN" dirty="0">
                <a:solidFill>
                  <a:schemeClr val="tx1"/>
                </a:solidFill>
                <a:effectLst/>
                <a:latin typeface="Times New Roman" panose="02020603050405020304" pitchFamily="18" charset="0"/>
                <a:ea typeface="Calibri" panose="020F0502020204030204" pitchFamily="34" charset="0"/>
              </a:rPr>
              <a:t> để thư viện dễ quản lí thông tin</a:t>
            </a:r>
            <a:r>
              <a:rPr lang="en-US" dirty="0">
                <a:solidFill>
                  <a:schemeClr val="tx1"/>
                </a:solidFill>
                <a:effectLst/>
                <a:latin typeface="Times New Roman" panose="02020603050405020304" pitchFamily="18" charset="0"/>
                <a:ea typeface="Calibri" panose="020F0502020204030204" pitchFamily="34" charset="0"/>
              </a:rPr>
              <a:t> thì</a:t>
            </a:r>
            <a:r>
              <a:rPr lang="vi-VN" dirty="0">
                <a:solidFill>
                  <a:schemeClr val="tx1"/>
                </a:solidFill>
                <a:effectLst/>
                <a:latin typeface="Times New Roman" panose="02020603050405020304" pitchFamily="18" charset="0"/>
                <a:ea typeface="Calibri" panose="020F0502020204030204" pitchFamily="34" charset="0"/>
              </a:rPr>
              <a:t> phải làm thẻ thư viện</a:t>
            </a:r>
            <a:r>
              <a:rPr lang="en-US" dirty="0">
                <a:solidFill>
                  <a:schemeClr val="tx1"/>
                </a:solidFill>
                <a:effectLst/>
                <a:latin typeface="Times New Roman" panose="02020603050405020304" pitchFamily="18" charset="0"/>
                <a:ea typeface="Calibri" panose="020F0502020204030204" pitchFamily="34" charset="0"/>
              </a:rPr>
              <a:t> </a:t>
            </a:r>
            <a:r>
              <a:rPr lang="vi-VN" dirty="0">
                <a:solidFill>
                  <a:schemeClr val="tx1"/>
                </a:solidFill>
                <a:effectLst/>
                <a:latin typeface="Times New Roman" panose="02020603050405020304" pitchFamily="18" charset="0"/>
                <a:ea typeface="Calibri" panose="020F0502020204030204" pitchFamily="34" charset="0"/>
              </a:rPr>
              <a:t>và mỗi lần mượn sách cần xuất trình thẻ</a:t>
            </a:r>
            <a:r>
              <a:rPr lang="en-US" dirty="0">
                <a:solidFill>
                  <a:schemeClr val="tx1"/>
                </a:solidFill>
                <a:latin typeface="Times New Roman" panose="02020603050405020304" pitchFamily="18" charset="0"/>
                <a:cs typeface="Times New Roman" panose="02020603050405020304" pitchFamily="18" charset="0"/>
              </a:rPr>
              <a:t>.</a:t>
            </a:r>
          </a:p>
        </p:txBody>
      </p:sp>
      <p:sp>
        <p:nvSpPr>
          <p:cNvPr id="259" name="Google Shape;259;p2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tx1"/>
                </a:solidFill>
                <a:latin typeface="Times New Roman" panose="02020603050405020304" pitchFamily="18" charset="0"/>
                <a:cs typeface="Times New Roman" panose="02020603050405020304" pitchFamily="18" charset="0"/>
              </a:rPr>
              <a:t>10</a:t>
            </a:fld>
            <a:endParaRPr dirty="0">
              <a:solidFill>
                <a:schemeClr val="tx1"/>
              </a:solidFill>
              <a:latin typeface="Times New Roman" panose="02020603050405020304" pitchFamily="18" charset="0"/>
              <a:cs typeface="Times New Roman" panose="02020603050405020304" pitchFamily="18" charset="0"/>
            </a:endParaRPr>
          </a:p>
        </p:txBody>
      </p:sp>
      <p:sp>
        <p:nvSpPr>
          <p:cNvPr id="8" name="Google Shape;256;p22">
            <a:extLst>
              <a:ext uri="{FF2B5EF4-FFF2-40B4-BE49-F238E27FC236}">
                <a16:creationId xmlns:a16="http://schemas.microsoft.com/office/drawing/2014/main" id="{2BF2A266-B187-4A08-B43F-7B9A78319E36}"/>
              </a:ext>
            </a:extLst>
          </p:cNvPr>
          <p:cNvSpPr txBox="1">
            <a:spLocks/>
          </p:cNvSpPr>
          <p:nvPr/>
        </p:nvSpPr>
        <p:spPr>
          <a:xfrm>
            <a:off x="3186805" y="1456043"/>
            <a:ext cx="2019985" cy="30941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lgn="just">
              <a:buFont typeface="Hind"/>
              <a:buNone/>
            </a:pPr>
            <a:r>
              <a:rPr lang="vi-VN" dirty="0">
                <a:solidFill>
                  <a:schemeClr val="tx1"/>
                </a:solidFill>
                <a:effectLst/>
                <a:latin typeface="Times New Roman" panose="02020603050405020304" pitchFamily="18" charset="0"/>
                <a:ea typeface="Calibri" panose="020F0502020204030204" pitchFamily="34" charset="0"/>
              </a:rPr>
              <a:t>Khi bạn đọc mượn sách nhân viên thư viện có nhiệm vụ tìm kiếm thông tin bạn đọc theo thẻ bạn đọc đã được cấp và tìm kiếm và kiểm tra tình trạng hiện tại của đầu sách được mượn rồi mới cho mượn sách</a:t>
            </a:r>
            <a:r>
              <a:rPr lang="en-US" dirty="0">
                <a:solidFill>
                  <a:schemeClr val="tx1"/>
                </a:solidFill>
                <a:latin typeface="Times New Roman" panose="02020603050405020304" pitchFamily="18" charset="0"/>
                <a:cs typeface="Times New Roman" panose="02020603050405020304" pitchFamily="18" charset="0"/>
              </a:rPr>
              <a:t>.</a:t>
            </a:r>
          </a:p>
        </p:txBody>
      </p:sp>
      <p:sp>
        <p:nvSpPr>
          <p:cNvPr id="9" name="Google Shape;258;p22">
            <a:extLst>
              <a:ext uri="{FF2B5EF4-FFF2-40B4-BE49-F238E27FC236}">
                <a16:creationId xmlns:a16="http://schemas.microsoft.com/office/drawing/2014/main" id="{31878814-AC9B-40AB-81A5-285EAFD76635}"/>
              </a:ext>
            </a:extLst>
          </p:cNvPr>
          <p:cNvSpPr txBox="1">
            <a:spLocks/>
          </p:cNvSpPr>
          <p:nvPr/>
        </p:nvSpPr>
        <p:spPr>
          <a:xfrm>
            <a:off x="5434544" y="1432400"/>
            <a:ext cx="1826228" cy="32309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lgn="just">
              <a:buFont typeface="Hind"/>
              <a:buNone/>
            </a:pPr>
            <a:r>
              <a:rPr lang="vi-VN" dirty="0">
                <a:solidFill>
                  <a:schemeClr val="tx1"/>
                </a:solidFill>
                <a:effectLst/>
                <a:latin typeface="Times New Roman" panose="02020603050405020304" pitchFamily="18" charset="0"/>
                <a:ea typeface="Calibri" panose="020F0502020204030204" pitchFamily="34" charset="0"/>
              </a:rPr>
              <a:t>Khi bạn đọc không còn nhu cầu mượn sách hoặc thẻ bạn đọc đã hết hạn sử dụng thì nhân viên thư viện sẽ thực hiện công việc xóa thẻ bạn đọc</a:t>
            </a:r>
            <a:r>
              <a:rPr lang="en-US" dirty="0">
                <a:solidFill>
                  <a:schemeClr val="tx1"/>
                </a:solidFill>
                <a:latin typeface="Times New Roman" panose="02020603050405020304" pitchFamily="18" charset="0"/>
                <a:cs typeface="Times New Roman" panose="02020603050405020304" pitchFamily="18" charset="0"/>
              </a:rPr>
              <a:t>.</a:t>
            </a:r>
          </a:p>
        </p:txBody>
      </p:sp>
      <p:pic>
        <p:nvPicPr>
          <p:cNvPr id="7" name="Google Shape;275;p24">
            <a:extLst>
              <a:ext uri="{FF2B5EF4-FFF2-40B4-BE49-F238E27FC236}">
                <a16:creationId xmlns:a16="http://schemas.microsoft.com/office/drawing/2014/main" id="{412E6DD9-F20B-4276-AF51-9A6B4AFB2475}"/>
              </a:ext>
            </a:extLst>
          </p:cNvPr>
          <p:cNvPicPr preferRelativeResize="0"/>
          <p:nvPr/>
        </p:nvPicPr>
        <p:blipFill>
          <a:blip r:embed="rId3">
            <a:extLst>
              <a:ext uri="{837473B0-CC2E-450A-ABE3-18F120FF3D39}">
                <a1611:picAttrSrcUrl xmlns:a1611="http://schemas.microsoft.com/office/drawing/2016/11/main" r:id="rId4"/>
              </a:ext>
            </a:extLst>
          </a:blip>
          <a:srcRect t="4089" b="4089"/>
          <a:stretch/>
        </p:blipFill>
        <p:spPr>
          <a:xfrm>
            <a:off x="407100" y="-2882925"/>
            <a:ext cx="3904500" cy="2688900"/>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
        <p:nvSpPr>
          <p:cNvPr id="10" name="Google Shape;273;p24">
            <a:extLst>
              <a:ext uri="{FF2B5EF4-FFF2-40B4-BE49-F238E27FC236}">
                <a16:creationId xmlns:a16="http://schemas.microsoft.com/office/drawing/2014/main" id="{EB62498F-E46C-4EA9-8D83-17538A33D0E4}"/>
              </a:ext>
            </a:extLst>
          </p:cNvPr>
          <p:cNvSpPr txBox="1">
            <a:spLocks/>
          </p:cNvSpPr>
          <p:nvPr/>
        </p:nvSpPr>
        <p:spPr>
          <a:xfrm>
            <a:off x="78071" y="0"/>
            <a:ext cx="1032496" cy="22717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tx1"/>
                </a:solidFill>
                <a:latin typeface="Times New Roman" panose="02020603050405020304" pitchFamily="18" charset="0"/>
                <a:cs typeface="Times New Roman" panose="02020603050405020304" pitchFamily="18" charset="0"/>
              </a:rPr>
              <a:t>1. CHỨC NĂNG QUẢN LÝ BẠN ĐỌC</a:t>
            </a:r>
          </a:p>
        </p:txBody>
      </p:sp>
      <p:sp>
        <p:nvSpPr>
          <p:cNvPr id="12" name="TextBox 11">
            <a:extLst>
              <a:ext uri="{FF2B5EF4-FFF2-40B4-BE49-F238E27FC236}">
                <a16:creationId xmlns:a16="http://schemas.microsoft.com/office/drawing/2014/main" id="{A2C48AFE-D942-40F1-8BC5-1C9E3B8A6E17}"/>
              </a:ext>
            </a:extLst>
          </p:cNvPr>
          <p:cNvSpPr txBox="1"/>
          <p:nvPr/>
        </p:nvSpPr>
        <p:spPr>
          <a:xfrm>
            <a:off x="1056020" y="1021438"/>
            <a:ext cx="2019986" cy="646331"/>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1. </a:t>
            </a:r>
            <a:r>
              <a:rPr lang="vi-VN" sz="1800" b="1" dirty="0">
                <a:solidFill>
                  <a:schemeClr val="tx1"/>
                </a:solidFill>
                <a:effectLst/>
                <a:latin typeface="Times New Roman" panose="02020603050405020304" pitchFamily="18" charset="0"/>
                <a:ea typeface="Calibri" panose="020F0502020204030204" pitchFamily="34" charset="0"/>
              </a:rPr>
              <a:t>Làm thẻ bạn đọc</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15" name="TextBox 14">
            <a:extLst>
              <a:ext uri="{FF2B5EF4-FFF2-40B4-BE49-F238E27FC236}">
                <a16:creationId xmlns:a16="http://schemas.microsoft.com/office/drawing/2014/main" id="{DF655ED4-D46C-413F-96BF-E9EAFA8B6CF2}"/>
              </a:ext>
            </a:extLst>
          </p:cNvPr>
          <p:cNvSpPr txBox="1"/>
          <p:nvPr/>
        </p:nvSpPr>
        <p:spPr>
          <a:xfrm>
            <a:off x="3186678" y="1047353"/>
            <a:ext cx="2019985" cy="646331"/>
          </a:xfrm>
          <a:prstGeom prst="rect">
            <a:avLst/>
          </a:prstGeom>
          <a:noFill/>
        </p:spPr>
        <p:txBody>
          <a:bodyPr wrap="square">
            <a:spAutoFit/>
          </a:bodyPr>
          <a:lstStyle/>
          <a:p>
            <a:pPr>
              <a:buClr>
                <a:schemeClr val="tx1"/>
              </a:buClr>
            </a:pPr>
            <a:r>
              <a:rPr lang="en-US" sz="1800" b="1" dirty="0">
                <a:solidFill>
                  <a:schemeClr val="tx1"/>
                </a:solidFill>
                <a:latin typeface="Times New Roman" panose="02020603050405020304" pitchFamily="18" charset="0"/>
                <a:ea typeface="Calibri" panose="020F0502020204030204" pitchFamily="34" charset="0"/>
              </a:rPr>
              <a:t>2</a:t>
            </a:r>
            <a:r>
              <a:rPr lang="en-US" sz="1800" b="1" dirty="0">
                <a:solidFill>
                  <a:schemeClr val="tx1"/>
                </a:solidFill>
                <a:effectLst/>
                <a:latin typeface="Times New Roman" panose="02020603050405020304" pitchFamily="18" charset="0"/>
                <a:ea typeface="Calibri" panose="020F0502020204030204" pitchFamily="34" charset="0"/>
              </a:rPr>
              <a:t>. </a:t>
            </a:r>
            <a:r>
              <a:rPr lang="vi-VN" sz="1800" b="1" dirty="0">
                <a:solidFill>
                  <a:schemeClr val="tx1"/>
                </a:solidFill>
                <a:effectLst/>
                <a:latin typeface="Times New Roman" panose="02020603050405020304" pitchFamily="18" charset="0"/>
                <a:ea typeface="Calibri" panose="020F0502020204030204" pitchFamily="34" charset="0"/>
              </a:rPr>
              <a:t>Tìm kiếm thông tin bạn đọc</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17" name="TextBox 16">
            <a:extLst>
              <a:ext uri="{FF2B5EF4-FFF2-40B4-BE49-F238E27FC236}">
                <a16:creationId xmlns:a16="http://schemas.microsoft.com/office/drawing/2014/main" id="{7F17172D-E3EA-428E-8B9A-4932E4CC3548}"/>
              </a:ext>
            </a:extLst>
          </p:cNvPr>
          <p:cNvSpPr txBox="1"/>
          <p:nvPr/>
        </p:nvSpPr>
        <p:spPr>
          <a:xfrm>
            <a:off x="5434544" y="1021438"/>
            <a:ext cx="1826228" cy="646331"/>
          </a:xfrm>
          <a:prstGeom prst="rect">
            <a:avLst/>
          </a:prstGeom>
          <a:noFill/>
        </p:spPr>
        <p:txBody>
          <a:bodyPr wrap="square">
            <a:spAutoFit/>
          </a:bodyPr>
          <a:lstStyle/>
          <a:p>
            <a:pPr>
              <a:buClr>
                <a:schemeClr val="tx1"/>
              </a:buClr>
            </a:pP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3</a:t>
            </a: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Xóa thẻ bạn đọc</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Google Shape;273;p24">
            <a:extLst>
              <a:ext uri="{FF2B5EF4-FFF2-40B4-BE49-F238E27FC236}">
                <a16:creationId xmlns:a16="http://schemas.microsoft.com/office/drawing/2014/main" id="{1C5865BB-BA65-4BFE-B20D-37587DC0BD4F}"/>
              </a:ext>
            </a:extLst>
          </p:cNvPr>
          <p:cNvSpPr txBox="1">
            <a:spLocks noGrp="1"/>
          </p:cNvSpPr>
          <p:nvPr>
            <p:ph type="title"/>
          </p:nvPr>
        </p:nvSpPr>
        <p:spPr>
          <a:xfrm>
            <a:off x="-2855400" y="0"/>
            <a:ext cx="2855400" cy="17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2. CHỨC NĂNG QUẢN LÝ TÀI LIỆU</a:t>
            </a:r>
            <a:endParaRPr dirty="0">
              <a:latin typeface="Times New Roman" panose="02020603050405020304" pitchFamily="18" charset="0"/>
              <a:cs typeface="Times New Roman" panose="02020603050405020304" pitchFamily="18" charset="0"/>
            </a:endParaRPr>
          </a:p>
        </p:txBody>
      </p:sp>
      <p:pic>
        <p:nvPicPr>
          <p:cNvPr id="19" name="Google Shape;275;p24">
            <a:extLst>
              <a:ext uri="{FF2B5EF4-FFF2-40B4-BE49-F238E27FC236}">
                <a16:creationId xmlns:a16="http://schemas.microsoft.com/office/drawing/2014/main" id="{77EA3846-C1FF-4A62-976A-1DEEB86C7E3C}"/>
              </a:ext>
            </a:extLst>
          </p:cNvPr>
          <p:cNvPicPr preferRelativeResize="0"/>
          <p:nvPr/>
        </p:nvPicPr>
        <p:blipFill>
          <a:blip r:embed="rId5"/>
          <a:srcRect l="3417" r="3417"/>
          <a:stretch/>
        </p:blipFill>
        <p:spPr>
          <a:xfrm>
            <a:off x="7381928" y="-2882925"/>
            <a:ext cx="3904500" cy="2688900"/>
          </a:xfrm>
          <a:prstGeom prst="snip2DiagRect">
            <a:avLst>
              <a:gd name="adj1" fmla="val 31739"/>
              <a:gd name="adj2" fmla="val 0"/>
            </a:avLst>
          </a:prstGeom>
          <a:noFill/>
          <a:ln>
            <a:noFill/>
          </a:ln>
          <a:effectLst>
            <a:outerShdw blurRad="57150" dist="19050" dir="5400000" algn="bl" rotWithShape="0">
              <a:srgbClr val="000000">
                <a:alpha val="50000"/>
              </a:srgbClr>
            </a:outerShdw>
          </a:effectLst>
        </p:spPr>
      </p:pic>
      <p:sp>
        <p:nvSpPr>
          <p:cNvPr id="20" name="TextBox 19">
            <a:extLst>
              <a:ext uri="{FF2B5EF4-FFF2-40B4-BE49-F238E27FC236}">
                <a16:creationId xmlns:a16="http://schemas.microsoft.com/office/drawing/2014/main" id="{3C70A334-C163-4DF7-A079-8579E98105BF}"/>
              </a:ext>
            </a:extLst>
          </p:cNvPr>
          <p:cNvSpPr txBox="1"/>
          <p:nvPr/>
        </p:nvSpPr>
        <p:spPr>
          <a:xfrm>
            <a:off x="-3441942" y="2567940"/>
            <a:ext cx="3189769" cy="369332"/>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1. </a:t>
            </a:r>
            <a:r>
              <a:rPr lang="vi-VN" sz="1800" b="1" dirty="0">
                <a:solidFill>
                  <a:schemeClr val="tx1"/>
                </a:solidFill>
                <a:effectLst/>
                <a:latin typeface="Times New Roman" panose="02020603050405020304" pitchFamily="18" charset="0"/>
                <a:ea typeface="Calibri" panose="020F0502020204030204" pitchFamily="34" charset="0"/>
              </a:rPr>
              <a:t>Tìm kiếm thông tin tài liệu</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21" name="TextBox 20">
            <a:extLst>
              <a:ext uri="{FF2B5EF4-FFF2-40B4-BE49-F238E27FC236}">
                <a16:creationId xmlns:a16="http://schemas.microsoft.com/office/drawing/2014/main" id="{79F155FD-4333-402E-895F-2AE7CA4AFCA0}"/>
              </a:ext>
            </a:extLst>
          </p:cNvPr>
          <p:cNvSpPr txBox="1"/>
          <p:nvPr/>
        </p:nvSpPr>
        <p:spPr>
          <a:xfrm>
            <a:off x="-4408285" y="2937272"/>
            <a:ext cx="3105769" cy="369332"/>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2. </a:t>
            </a:r>
            <a:r>
              <a:rPr lang="vi-VN" sz="1800" b="1" dirty="0">
                <a:solidFill>
                  <a:schemeClr val="tx1"/>
                </a:solidFill>
                <a:effectLst/>
                <a:latin typeface="Times New Roman" panose="02020603050405020304" pitchFamily="18" charset="0"/>
                <a:ea typeface="Calibri" panose="020F0502020204030204" pitchFamily="34" charset="0"/>
              </a:rPr>
              <a:t>Cập nhật thông tin tài</a:t>
            </a:r>
            <a:r>
              <a:rPr lang="en-US" sz="1800" b="1" dirty="0">
                <a:solidFill>
                  <a:schemeClr val="tx1"/>
                </a:solidFill>
                <a:effectLst/>
                <a:latin typeface="Times New Roman" panose="02020603050405020304" pitchFamily="18" charset="0"/>
                <a:ea typeface="Calibri" panose="020F0502020204030204" pitchFamily="34" charset="0"/>
              </a:rPr>
              <a:t> liệu</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E8D1BEB9-0605-4824-B807-451FE9EFF7A6}"/>
              </a:ext>
            </a:extLst>
          </p:cNvPr>
          <p:cNvSpPr txBox="1"/>
          <p:nvPr/>
        </p:nvSpPr>
        <p:spPr>
          <a:xfrm>
            <a:off x="-4869642" y="3456746"/>
            <a:ext cx="2855399" cy="646331"/>
          </a:xfrm>
          <a:prstGeom prst="rect">
            <a:avLst/>
          </a:prstGeom>
          <a:noFill/>
        </p:spPr>
        <p:txBody>
          <a:bodyPr wrap="square">
            <a:spAutoFit/>
          </a:bodyPr>
          <a:lstStyle/>
          <a:p>
            <a:pPr marL="0" indent="0">
              <a:buClr>
                <a:schemeClr val="tx1"/>
              </a:buClr>
              <a:buFont typeface="Hind"/>
              <a:buNone/>
            </a:pPr>
            <a:r>
              <a:rPr lang="vi-VN" sz="1800" b="1" dirty="0">
                <a:solidFill>
                  <a:schemeClr val="tx1"/>
                </a:solidFill>
                <a:effectLst/>
                <a:latin typeface="Times New Roman" panose="02020603050405020304" pitchFamily="18" charset="0"/>
                <a:ea typeface="Calibri" panose="020F0502020204030204" pitchFamily="34" charset="0"/>
              </a:rPr>
              <a:t>3. Xóa bỏ tài liệu quá hạn hư hỏng</a:t>
            </a:r>
            <a:endPar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animEffect transition="in" filter="fade">
                                      <p:cBhvr>
                                        <p:cTn id="7" dur="500"/>
                                        <p:tgtEl>
                                          <p:spTgt spid="2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build="p"/>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4374000" y="1141450"/>
            <a:ext cx="2855400" cy="17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2. CHỨC NĂNG QUẢN LÝ TÀI LIỆU</a:t>
            </a:r>
            <a:endParaRPr dirty="0">
              <a:latin typeface="Times New Roman" panose="02020603050405020304" pitchFamily="18" charset="0"/>
              <a:cs typeface="Times New Roman" panose="02020603050405020304" pitchFamily="18" charset="0"/>
            </a:endParaRPr>
          </a:p>
        </p:txBody>
      </p:sp>
      <p:pic>
        <p:nvPicPr>
          <p:cNvPr id="275" name="Google Shape;275;p24"/>
          <p:cNvPicPr preferRelativeResize="0"/>
          <p:nvPr/>
        </p:nvPicPr>
        <p:blipFill>
          <a:blip r:embed="rId3"/>
          <a:srcRect l="3417" r="3417"/>
          <a:stretch/>
        </p:blipFill>
        <p:spPr>
          <a:xfrm>
            <a:off x="469500" y="1041375"/>
            <a:ext cx="3904500" cy="2688900"/>
          </a:xfrm>
          <a:prstGeom prst="snip2DiagRect">
            <a:avLst>
              <a:gd name="adj1" fmla="val 31739"/>
              <a:gd name="adj2" fmla="val 0"/>
            </a:avLst>
          </a:prstGeom>
          <a:noFill/>
          <a:ln>
            <a:noFill/>
          </a:ln>
          <a:effectLst>
            <a:outerShdw blurRad="57150" dist="19050" dir="5400000" algn="bl" rotWithShape="0">
              <a:srgbClr val="000000">
                <a:alpha val="50000"/>
              </a:srgbClr>
            </a:outerShdw>
          </a:effectLst>
        </p:spPr>
      </p:pic>
      <p:sp>
        <p:nvSpPr>
          <p:cNvPr id="276" name="Google Shape;276;p2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11</a:t>
            </a:fld>
            <a:endParaRPr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74055FB-CFF3-4F0B-812B-89A30350B4A3}"/>
              </a:ext>
            </a:extLst>
          </p:cNvPr>
          <p:cNvSpPr txBox="1"/>
          <p:nvPr/>
        </p:nvSpPr>
        <p:spPr>
          <a:xfrm>
            <a:off x="4374000" y="2817796"/>
            <a:ext cx="3189769" cy="369332"/>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1. </a:t>
            </a:r>
            <a:r>
              <a:rPr lang="vi-VN" sz="1800" b="1" dirty="0">
                <a:solidFill>
                  <a:schemeClr val="tx1"/>
                </a:solidFill>
                <a:effectLst/>
                <a:latin typeface="Times New Roman" panose="02020603050405020304" pitchFamily="18" charset="0"/>
                <a:ea typeface="Calibri" panose="020F0502020204030204" pitchFamily="34" charset="0"/>
              </a:rPr>
              <a:t>Tìm kiếm thông tin tài liệu</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979CADD2-D4C9-4819-BBBB-69D30B1295A0}"/>
              </a:ext>
            </a:extLst>
          </p:cNvPr>
          <p:cNvSpPr txBox="1"/>
          <p:nvPr/>
        </p:nvSpPr>
        <p:spPr>
          <a:xfrm>
            <a:off x="4374000" y="3187128"/>
            <a:ext cx="3105769" cy="369332"/>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2. </a:t>
            </a:r>
            <a:r>
              <a:rPr lang="vi-VN" sz="1800" b="1" dirty="0">
                <a:solidFill>
                  <a:schemeClr val="tx1"/>
                </a:solidFill>
                <a:effectLst/>
                <a:latin typeface="Times New Roman" panose="02020603050405020304" pitchFamily="18" charset="0"/>
                <a:ea typeface="Calibri" panose="020F0502020204030204" pitchFamily="34" charset="0"/>
              </a:rPr>
              <a:t>Cập nhật thông tin tài</a:t>
            </a:r>
            <a:r>
              <a:rPr lang="en-US" sz="1800" b="1" dirty="0">
                <a:solidFill>
                  <a:schemeClr val="tx1"/>
                </a:solidFill>
                <a:effectLst/>
                <a:latin typeface="Times New Roman" panose="02020603050405020304" pitchFamily="18" charset="0"/>
                <a:ea typeface="Calibri" panose="020F0502020204030204" pitchFamily="34" charset="0"/>
              </a:rPr>
              <a:t> liệu</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oogle Shape;887;p50">
            <a:extLst>
              <a:ext uri="{FF2B5EF4-FFF2-40B4-BE49-F238E27FC236}">
                <a16:creationId xmlns:a16="http://schemas.microsoft.com/office/drawing/2014/main" id="{2BE8AAD0-8543-4273-B2F9-215610FE9618}"/>
              </a:ext>
            </a:extLst>
          </p:cNvPr>
          <p:cNvGrpSpPr/>
          <p:nvPr/>
        </p:nvGrpSpPr>
        <p:grpSpPr>
          <a:xfrm>
            <a:off x="796947" y="5274049"/>
            <a:ext cx="2010095" cy="1507033"/>
            <a:chOff x="3955900" y="2984500"/>
            <a:chExt cx="414000" cy="422525"/>
          </a:xfrm>
        </p:grpSpPr>
        <p:sp>
          <p:nvSpPr>
            <p:cNvPr id="11" name="Google Shape;888;p50">
              <a:extLst>
                <a:ext uri="{FF2B5EF4-FFF2-40B4-BE49-F238E27FC236}">
                  <a16:creationId xmlns:a16="http://schemas.microsoft.com/office/drawing/2014/main" id="{2C946725-55EC-4D8A-B548-0C96468E70D6}"/>
                </a:ext>
              </a:extLst>
            </p:cNvPr>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9;p50">
              <a:extLst>
                <a:ext uri="{FF2B5EF4-FFF2-40B4-BE49-F238E27FC236}">
                  <a16:creationId xmlns:a16="http://schemas.microsoft.com/office/drawing/2014/main" id="{93582251-4FD9-4905-A6C5-73CE8885CFE8}"/>
                </a:ext>
              </a:extLst>
            </p:cNvPr>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0;p50">
              <a:extLst>
                <a:ext uri="{FF2B5EF4-FFF2-40B4-BE49-F238E27FC236}">
                  <a16:creationId xmlns:a16="http://schemas.microsoft.com/office/drawing/2014/main" id="{EF2FAB93-7B67-4017-A3F1-85DE275BED6C}"/>
                </a:ext>
              </a:extLst>
            </p:cNvPr>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Hourglass Finished with solid fill">
            <a:extLst>
              <a:ext uri="{FF2B5EF4-FFF2-40B4-BE49-F238E27FC236}">
                <a16:creationId xmlns:a16="http://schemas.microsoft.com/office/drawing/2014/main" id="{333B94A5-88A7-4EA8-A5EF-9A2FC9BE71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54208" y="5776032"/>
            <a:ext cx="2010099" cy="2010099"/>
          </a:xfrm>
          <a:prstGeom prst="rect">
            <a:avLst/>
          </a:prstGeom>
        </p:spPr>
      </p:pic>
      <p:pic>
        <p:nvPicPr>
          <p:cNvPr id="15" name="Graphic 14" descr="Close with solid fill">
            <a:extLst>
              <a:ext uri="{FF2B5EF4-FFF2-40B4-BE49-F238E27FC236}">
                <a16:creationId xmlns:a16="http://schemas.microsoft.com/office/drawing/2014/main" id="{9995ACD1-BC72-4AC0-B8F7-18A88532D49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224350" y="6506666"/>
            <a:ext cx="2010099" cy="2010099"/>
          </a:xfrm>
          <a:prstGeom prst="rect">
            <a:avLst/>
          </a:prstGeom>
        </p:spPr>
      </p:pic>
      <p:sp>
        <p:nvSpPr>
          <p:cNvPr id="22" name="TextBox 21">
            <a:extLst>
              <a:ext uri="{FF2B5EF4-FFF2-40B4-BE49-F238E27FC236}">
                <a16:creationId xmlns:a16="http://schemas.microsoft.com/office/drawing/2014/main" id="{C666759C-1D5B-4FBE-B4A5-1F014C40DE51}"/>
              </a:ext>
            </a:extLst>
          </p:cNvPr>
          <p:cNvSpPr txBox="1"/>
          <p:nvPr/>
        </p:nvSpPr>
        <p:spPr>
          <a:xfrm>
            <a:off x="4373999" y="3553672"/>
            <a:ext cx="2855399" cy="646331"/>
          </a:xfrm>
          <a:prstGeom prst="rect">
            <a:avLst/>
          </a:prstGeom>
          <a:noFill/>
        </p:spPr>
        <p:txBody>
          <a:bodyPr wrap="square">
            <a:spAutoFit/>
          </a:bodyPr>
          <a:lstStyle/>
          <a:p>
            <a:pPr marL="0" indent="0">
              <a:buClr>
                <a:schemeClr val="tx1"/>
              </a:buClr>
              <a:buFont typeface="Hind"/>
              <a:buNone/>
            </a:pPr>
            <a:r>
              <a:rPr lang="vi-VN" sz="1800" b="1" dirty="0">
                <a:solidFill>
                  <a:schemeClr val="tx1"/>
                </a:solidFill>
                <a:effectLst/>
                <a:latin typeface="Times New Roman" panose="02020603050405020304" pitchFamily="18" charset="0"/>
                <a:ea typeface="Calibri" panose="020F0502020204030204" pitchFamily="34" charset="0"/>
              </a:rPr>
              <a:t>3. Xóa bỏ tài liệu quá hạn hư hỏng</a:t>
            </a:r>
            <a:endPar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4522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body" idx="1"/>
          </p:nvPr>
        </p:nvSpPr>
        <p:spPr>
          <a:xfrm>
            <a:off x="868980" y="1918133"/>
            <a:ext cx="2191889" cy="225109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Khi có bạn đọc đến mượn tài liệu thì bộ phận quản lí sẽ có nhiệm vụ tìm kiếm trên hệ thống thông tin tài liệu mà bạn đọc muốn mượn</a:t>
            </a:r>
            <a:r>
              <a:rPr lang="en"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258" name="Google Shape;258;p22"/>
          <p:cNvSpPr txBox="1">
            <a:spLocks noGrp="1"/>
          </p:cNvSpPr>
          <p:nvPr>
            <p:ph type="body" idx="2"/>
          </p:nvPr>
        </p:nvSpPr>
        <p:spPr>
          <a:xfrm>
            <a:off x="2991991" y="1918133"/>
            <a:ext cx="2191889" cy="259191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Cập nhật thông tin tài liệu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(những tài liệu nào được tái bản mới thì sẽ được cập nhật lại để đem lại những nội dung gần gũi và chân thực nhất đối với bạn đọc)</a:t>
            </a:r>
            <a:r>
              <a:rPr lang="en"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259" name="Google Shape;259;p22"/>
          <p:cNvSpPr txBox="1">
            <a:spLocks noGrp="1"/>
          </p:cNvSpPr>
          <p:nvPr>
            <p:ph type="sldNum" idx="12"/>
          </p:nvPr>
        </p:nvSpPr>
        <p:spPr>
          <a:xfrm>
            <a:off x="865583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12</a:t>
            </a:fld>
            <a:endParaRPr dirty="0">
              <a:latin typeface="Times New Roman" panose="02020603050405020304" pitchFamily="18" charset="0"/>
              <a:cs typeface="Times New Roman" panose="02020603050405020304" pitchFamily="18" charset="0"/>
            </a:endParaRPr>
          </a:p>
        </p:txBody>
      </p:sp>
      <p:grpSp>
        <p:nvGrpSpPr>
          <p:cNvPr id="8" name="Google Shape;887;p50">
            <a:extLst>
              <a:ext uri="{FF2B5EF4-FFF2-40B4-BE49-F238E27FC236}">
                <a16:creationId xmlns:a16="http://schemas.microsoft.com/office/drawing/2014/main" id="{A9E17D83-CA70-4AE7-BA23-5ADC9A3EA016}"/>
              </a:ext>
            </a:extLst>
          </p:cNvPr>
          <p:cNvGrpSpPr/>
          <p:nvPr/>
        </p:nvGrpSpPr>
        <p:grpSpPr>
          <a:xfrm>
            <a:off x="1518610" y="795901"/>
            <a:ext cx="457199" cy="502920"/>
            <a:chOff x="3955900" y="2984500"/>
            <a:chExt cx="414000" cy="422525"/>
          </a:xfrm>
        </p:grpSpPr>
        <p:sp>
          <p:nvSpPr>
            <p:cNvPr id="9" name="Google Shape;888;p50">
              <a:extLst>
                <a:ext uri="{FF2B5EF4-FFF2-40B4-BE49-F238E27FC236}">
                  <a16:creationId xmlns:a16="http://schemas.microsoft.com/office/drawing/2014/main" id="{B435C1C8-CC71-4401-B202-D3BB7545FE96}"/>
                </a:ext>
              </a:extLst>
            </p:cNvPr>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9;p50">
              <a:extLst>
                <a:ext uri="{FF2B5EF4-FFF2-40B4-BE49-F238E27FC236}">
                  <a16:creationId xmlns:a16="http://schemas.microsoft.com/office/drawing/2014/main" id="{9E177EF3-DCE7-4C66-B7D4-A1A19735DB8F}"/>
                </a:ext>
              </a:extLst>
            </p:cNvPr>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0;p50">
              <a:extLst>
                <a:ext uri="{FF2B5EF4-FFF2-40B4-BE49-F238E27FC236}">
                  <a16:creationId xmlns:a16="http://schemas.microsoft.com/office/drawing/2014/main" id="{74B352E0-F679-4FA4-AA6D-F955904ADD65}"/>
                </a:ext>
              </a:extLst>
            </p:cNvPr>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descr="Hourglass Finished with solid fill">
            <a:extLst>
              <a:ext uri="{FF2B5EF4-FFF2-40B4-BE49-F238E27FC236}">
                <a16:creationId xmlns:a16="http://schemas.microsoft.com/office/drawing/2014/main" id="{17D3288A-6B7E-41EF-B9E5-A1C940D14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6922" y="778058"/>
            <a:ext cx="502920" cy="502920"/>
          </a:xfrm>
          <a:prstGeom prst="rect">
            <a:avLst/>
          </a:prstGeom>
        </p:spPr>
      </p:pic>
      <p:pic>
        <p:nvPicPr>
          <p:cNvPr id="15" name="Graphic 14" descr="Close with solid fill">
            <a:extLst>
              <a:ext uri="{FF2B5EF4-FFF2-40B4-BE49-F238E27FC236}">
                <a16:creationId xmlns:a16="http://schemas.microsoft.com/office/drawing/2014/main" id="{9B0B126D-FB61-4BDF-A709-95F8F5C3D16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80954" y="813744"/>
            <a:ext cx="502920" cy="502920"/>
          </a:xfrm>
          <a:prstGeom prst="rect">
            <a:avLst/>
          </a:prstGeom>
        </p:spPr>
      </p:pic>
      <p:sp>
        <p:nvSpPr>
          <p:cNvPr id="16" name="TextBox 15">
            <a:extLst>
              <a:ext uri="{FF2B5EF4-FFF2-40B4-BE49-F238E27FC236}">
                <a16:creationId xmlns:a16="http://schemas.microsoft.com/office/drawing/2014/main" id="{CF7D4B02-1DED-4096-AA2D-65CC18F976A6}"/>
              </a:ext>
            </a:extLst>
          </p:cNvPr>
          <p:cNvSpPr txBox="1"/>
          <p:nvPr/>
        </p:nvSpPr>
        <p:spPr>
          <a:xfrm>
            <a:off x="868980" y="1479348"/>
            <a:ext cx="2052706" cy="646331"/>
          </a:xfrm>
          <a:prstGeom prst="rect">
            <a:avLst/>
          </a:prstGeom>
          <a:noFill/>
        </p:spPr>
        <p:txBody>
          <a:bodyPr wrap="square">
            <a:spAutoFit/>
          </a:bodyPr>
          <a:lstStyle/>
          <a:p>
            <a:pPr marL="0" indent="0">
              <a:buClr>
                <a:schemeClr val="tx1"/>
              </a:buClr>
              <a:buNone/>
            </a:pP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 </a:t>
            </a:r>
            <a:r>
              <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Tìm kiếm thông tin tài liệu</a:t>
            </a:r>
            <a:endPar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5E7AD47F-7D37-482B-9AD6-AB5949E8E890}"/>
              </a:ext>
            </a:extLst>
          </p:cNvPr>
          <p:cNvSpPr txBox="1"/>
          <p:nvPr/>
        </p:nvSpPr>
        <p:spPr>
          <a:xfrm>
            <a:off x="2991991" y="1483487"/>
            <a:ext cx="2191889" cy="646331"/>
          </a:xfrm>
          <a:prstGeom prst="rect">
            <a:avLst/>
          </a:prstGeom>
          <a:noFill/>
        </p:spPr>
        <p:txBody>
          <a:bodyPr wrap="square">
            <a:spAutoFit/>
          </a:bodyPr>
          <a:lstStyle/>
          <a:p>
            <a:pPr marL="0" indent="0">
              <a:buClr>
                <a:schemeClr val="tx1"/>
              </a:buClr>
              <a:buNone/>
            </a:pP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 </a:t>
            </a:r>
            <a:r>
              <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Cập nhật thông tin tài</a:t>
            </a: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BDDA3309-BE8E-4C73-A923-46A1AF7D4886}"/>
              </a:ext>
            </a:extLst>
          </p:cNvPr>
          <p:cNvSpPr txBox="1"/>
          <p:nvPr/>
        </p:nvSpPr>
        <p:spPr>
          <a:xfrm>
            <a:off x="5287929" y="1486657"/>
            <a:ext cx="2191890" cy="646331"/>
          </a:xfrm>
          <a:prstGeom prst="rect">
            <a:avLst/>
          </a:prstGeom>
          <a:noFill/>
        </p:spPr>
        <p:txBody>
          <a:bodyPr wrap="square">
            <a:spAutoFit/>
          </a:bodyPr>
          <a:lstStyle/>
          <a:p>
            <a:pPr marL="0" indent="0">
              <a:buClr>
                <a:schemeClr val="tx1"/>
              </a:buClr>
              <a:buFont typeface="Hind"/>
              <a:buNone/>
            </a:pPr>
            <a:r>
              <a:rPr lang="vi-VN" sz="1800" b="1" dirty="0">
                <a:solidFill>
                  <a:schemeClr val="tx1"/>
                </a:solidFill>
                <a:effectLst/>
                <a:latin typeface="Times New Roman" panose="02020603050405020304" pitchFamily="18" charset="0"/>
                <a:ea typeface="Calibri" panose="020F0502020204030204" pitchFamily="34" charset="0"/>
              </a:rPr>
              <a:t>3. Xóa bỏ tài liệu quá hạn hư hỏng</a:t>
            </a:r>
            <a:endPar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Cross 18">
            <a:extLst>
              <a:ext uri="{FF2B5EF4-FFF2-40B4-BE49-F238E27FC236}">
                <a16:creationId xmlns:a16="http://schemas.microsoft.com/office/drawing/2014/main" id="{F456C66F-DECB-447D-9C34-90EC02B45EB1}"/>
              </a:ext>
            </a:extLst>
          </p:cNvPr>
          <p:cNvSpPr/>
          <p:nvPr/>
        </p:nvSpPr>
        <p:spPr>
          <a:xfrm>
            <a:off x="-4825450" y="-1491"/>
            <a:ext cx="3535800" cy="3608007"/>
          </a:xfrm>
          <a:prstGeom prst="plus">
            <a:avLst>
              <a:gd name="adj" fmla="val 13050"/>
            </a:avLst>
          </a:prstGeom>
          <a:blipFill>
            <a:blip r:embed="rId7">
              <a:extLst>
                <a:ext uri="{837473B0-CC2E-450A-ABE3-18F120FF3D39}">
                  <a1611:picAttrSrcUrl xmlns:a1611="http://schemas.microsoft.com/office/drawing/2016/11/main" r:id="rId8"/>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73;p24">
            <a:extLst>
              <a:ext uri="{FF2B5EF4-FFF2-40B4-BE49-F238E27FC236}">
                <a16:creationId xmlns:a16="http://schemas.microsoft.com/office/drawing/2014/main" id="{5982CC42-E32A-4AE0-AD59-CB8A132EFD4D}"/>
              </a:ext>
            </a:extLst>
          </p:cNvPr>
          <p:cNvSpPr txBox="1">
            <a:spLocks noGrp="1"/>
          </p:cNvSpPr>
          <p:nvPr>
            <p:ph type="title"/>
          </p:nvPr>
        </p:nvSpPr>
        <p:spPr>
          <a:xfrm>
            <a:off x="-2920085" y="1321802"/>
            <a:ext cx="2855400" cy="17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3. CHỨC NĂNG QUẢN LÝ ĐẶT MUA, BỔ SUNG</a:t>
            </a:r>
            <a:endParaRPr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99DF941E-1C4E-4627-BCD7-5F5F9BE63BA7}"/>
              </a:ext>
            </a:extLst>
          </p:cNvPr>
          <p:cNvSpPr txBox="1"/>
          <p:nvPr/>
        </p:nvSpPr>
        <p:spPr>
          <a:xfrm>
            <a:off x="-3546255" y="3094449"/>
            <a:ext cx="3119670" cy="646331"/>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1. </a:t>
            </a:r>
            <a:r>
              <a:rPr lang="vi-VN" sz="1800" b="1" dirty="0">
                <a:solidFill>
                  <a:schemeClr val="tx1"/>
                </a:solidFill>
                <a:effectLst/>
                <a:latin typeface="Times New Roman" panose="02020603050405020304" pitchFamily="18" charset="0"/>
                <a:ea typeface="Calibri" panose="020F0502020204030204" pitchFamily="34" charset="0"/>
              </a:rPr>
              <a:t>Thêm yêu cầu bổ sung tài liệu</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25" name="TextBox 24">
            <a:extLst>
              <a:ext uri="{FF2B5EF4-FFF2-40B4-BE49-F238E27FC236}">
                <a16:creationId xmlns:a16="http://schemas.microsoft.com/office/drawing/2014/main" id="{DD0E604F-15F6-475C-B94A-001B04107F04}"/>
              </a:ext>
            </a:extLst>
          </p:cNvPr>
          <p:cNvSpPr txBox="1"/>
          <p:nvPr/>
        </p:nvSpPr>
        <p:spPr>
          <a:xfrm>
            <a:off x="-5180562" y="3670763"/>
            <a:ext cx="2855400" cy="646331"/>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2. </a:t>
            </a:r>
            <a:r>
              <a:rPr lang="vi-VN" sz="1800" b="1" dirty="0">
                <a:solidFill>
                  <a:schemeClr val="tx1"/>
                </a:solidFill>
                <a:effectLst/>
                <a:latin typeface="Times New Roman" panose="02020603050405020304" pitchFamily="18" charset="0"/>
                <a:ea typeface="Calibri" panose="020F0502020204030204" pitchFamily="34" charset="0"/>
              </a:rPr>
              <a:t>Lên danh sách tài liệu đặt mua</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27" name="TextBox 26">
            <a:extLst>
              <a:ext uri="{FF2B5EF4-FFF2-40B4-BE49-F238E27FC236}">
                <a16:creationId xmlns:a16="http://schemas.microsoft.com/office/drawing/2014/main" id="{F2783FF3-EA59-4A80-A1B7-809BA60ACA95}"/>
              </a:ext>
            </a:extLst>
          </p:cNvPr>
          <p:cNvSpPr txBox="1"/>
          <p:nvPr/>
        </p:nvSpPr>
        <p:spPr>
          <a:xfrm>
            <a:off x="5287929" y="2129188"/>
            <a:ext cx="2191890" cy="1477328"/>
          </a:xfrm>
          <a:prstGeom prst="rect">
            <a:avLst/>
          </a:prstGeom>
          <a:noFill/>
        </p:spPr>
        <p:txBody>
          <a:bodyPr wrap="square">
            <a:spAutoFit/>
          </a:bodyPr>
          <a:lstStyle/>
          <a:p>
            <a:pPr algn="just">
              <a:spcBef>
                <a:spcPts val="600"/>
              </a:spcBef>
              <a:spcAft>
                <a:spcPts val="600"/>
              </a:spcAft>
              <a:tabLst>
                <a:tab pos="0" algn="l"/>
              </a:tabLst>
            </a:pPr>
            <a:r>
              <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Xử lí những tài liệu</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những đầu sách đã quá hạn hư hỏng</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hay nhu cầu cần phải đáp ứng quá nhiều.</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Google Shape;273;p24">
            <a:extLst>
              <a:ext uri="{FF2B5EF4-FFF2-40B4-BE49-F238E27FC236}">
                <a16:creationId xmlns:a16="http://schemas.microsoft.com/office/drawing/2014/main" id="{7A1C5EC0-D542-482D-A71C-BC262297F320}"/>
              </a:ext>
            </a:extLst>
          </p:cNvPr>
          <p:cNvSpPr txBox="1">
            <a:spLocks/>
          </p:cNvSpPr>
          <p:nvPr/>
        </p:nvSpPr>
        <p:spPr>
          <a:xfrm>
            <a:off x="58357" y="119864"/>
            <a:ext cx="938715" cy="27479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latin typeface="Times New Roman" panose="02020603050405020304" pitchFamily="18" charset="0"/>
                <a:cs typeface="Times New Roman" panose="02020603050405020304" pitchFamily="18" charset="0"/>
              </a:rPr>
              <a:t>2. CHỨC NĂNG QUẢN LÝ TÀI LIỆU</a:t>
            </a:r>
          </a:p>
        </p:txBody>
      </p:sp>
      <p:sp>
        <p:nvSpPr>
          <p:cNvPr id="23" name="TextBox 22">
            <a:extLst>
              <a:ext uri="{FF2B5EF4-FFF2-40B4-BE49-F238E27FC236}">
                <a16:creationId xmlns:a16="http://schemas.microsoft.com/office/drawing/2014/main" id="{A10BCBEC-EB1A-4B8E-B240-6311E6A366ED}"/>
              </a:ext>
            </a:extLst>
          </p:cNvPr>
          <p:cNvSpPr txBox="1"/>
          <p:nvPr/>
        </p:nvSpPr>
        <p:spPr>
          <a:xfrm>
            <a:off x="-5912950" y="4497169"/>
            <a:ext cx="2855400" cy="646331"/>
          </a:xfrm>
          <a:prstGeom prst="rect">
            <a:avLst/>
          </a:prstGeom>
          <a:noFill/>
        </p:spPr>
        <p:txBody>
          <a:bodyPr wrap="square">
            <a:spAutoFit/>
          </a:bodyPr>
          <a:lstStyle/>
          <a:p>
            <a:pPr algn="just">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3. </a:t>
            </a:r>
            <a:r>
              <a:rPr lang="vi-VN" sz="1800" b="1" dirty="0">
                <a:solidFill>
                  <a:schemeClr val="tx1"/>
                </a:solidFill>
                <a:effectLst/>
                <a:latin typeface="Times New Roman" panose="02020603050405020304" pitchFamily="18" charset="0"/>
                <a:ea typeface="Calibri" panose="020F0502020204030204" pitchFamily="34" charset="0"/>
              </a:rPr>
              <a:t>Tạo yêu cầu đặt/in mua tài liệu</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anim calcmode="lin" valueType="num">
                                      <p:cBhvr additive="base">
                                        <p:cTn id="7" dur="500" fill="hold"/>
                                        <p:tgtEl>
                                          <p:spTgt spid="2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8">
                                            <p:txEl>
                                              <p:pRg st="0" end="0"/>
                                            </p:txEl>
                                          </p:spTgt>
                                        </p:tgtEl>
                                        <p:attrNameLst>
                                          <p:attrName>style.visibility</p:attrName>
                                        </p:attrNameLst>
                                      </p:cBhvr>
                                      <p:to>
                                        <p:strVal val="visible"/>
                                      </p:to>
                                    </p:set>
                                    <p:anim calcmode="lin" valueType="num">
                                      <p:cBhvr additive="base">
                                        <p:cTn id="13" dur="500" fill="hold"/>
                                        <p:tgtEl>
                                          <p:spTgt spid="25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build="p"/>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901457" y="1141450"/>
            <a:ext cx="2855400" cy="17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3. CHỨC NĂNG QUẢN LÝ ĐẶT MUA, BỔ SUNG</a:t>
            </a:r>
            <a:endParaRPr dirty="0">
              <a:latin typeface="Times New Roman" panose="02020603050405020304" pitchFamily="18" charset="0"/>
              <a:cs typeface="Times New Roman" panose="02020603050405020304" pitchFamily="18" charset="0"/>
            </a:endParaRPr>
          </a:p>
        </p:txBody>
      </p:sp>
      <p:sp>
        <p:nvSpPr>
          <p:cNvPr id="276" name="Google Shape;276;p2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13</a:t>
            </a:fld>
            <a:endParaRPr dirty="0">
              <a:latin typeface="Times New Roman" panose="02020603050405020304" pitchFamily="18" charset="0"/>
              <a:cs typeface="Times New Roman" panose="02020603050405020304" pitchFamily="18" charset="0"/>
            </a:endParaRPr>
          </a:p>
        </p:txBody>
      </p:sp>
      <p:sp>
        <p:nvSpPr>
          <p:cNvPr id="3" name="Cross 2">
            <a:extLst>
              <a:ext uri="{FF2B5EF4-FFF2-40B4-BE49-F238E27FC236}">
                <a16:creationId xmlns:a16="http://schemas.microsoft.com/office/drawing/2014/main" id="{11F75AEF-B482-4543-A656-B40BBCE4BAD0}"/>
              </a:ext>
            </a:extLst>
          </p:cNvPr>
          <p:cNvSpPr/>
          <p:nvPr/>
        </p:nvSpPr>
        <p:spPr>
          <a:xfrm>
            <a:off x="3883187" y="708660"/>
            <a:ext cx="3535800" cy="3608007"/>
          </a:xfrm>
          <a:prstGeom prst="plus">
            <a:avLst>
              <a:gd name="adj" fmla="val 13050"/>
            </a:avLst>
          </a:prstGeom>
          <a:blipFill>
            <a:blip r:embed="rId3">
              <a:extLst>
                <a:ext uri="{837473B0-CC2E-450A-ABE3-18F120FF3D39}">
                  <a1611:picAttrSrcUrl xmlns:a1611="http://schemas.microsoft.com/office/drawing/2016/11/main" r:i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2774655-DC20-40E6-A310-F3DF894E9E7F}"/>
              </a:ext>
            </a:extLst>
          </p:cNvPr>
          <p:cNvSpPr txBox="1"/>
          <p:nvPr/>
        </p:nvSpPr>
        <p:spPr>
          <a:xfrm>
            <a:off x="901458" y="2771284"/>
            <a:ext cx="2855399" cy="646331"/>
          </a:xfrm>
          <a:prstGeom prst="rect">
            <a:avLst/>
          </a:prstGeom>
          <a:noFill/>
        </p:spPr>
        <p:txBody>
          <a:bodyPr wrap="square">
            <a:spAutoFit/>
          </a:bodyPr>
          <a:lstStyle/>
          <a:p>
            <a:pPr algn="just">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1. </a:t>
            </a:r>
            <a:r>
              <a:rPr lang="vi-VN" sz="1800" b="1" dirty="0">
                <a:solidFill>
                  <a:schemeClr val="tx1"/>
                </a:solidFill>
                <a:effectLst/>
                <a:latin typeface="Times New Roman" panose="02020603050405020304" pitchFamily="18" charset="0"/>
                <a:ea typeface="Calibri" panose="020F0502020204030204" pitchFamily="34" charset="0"/>
              </a:rPr>
              <a:t>Thêm yêu cầu bổ sung tài liệu</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9" name="TextBox 8">
            <a:extLst>
              <a:ext uri="{FF2B5EF4-FFF2-40B4-BE49-F238E27FC236}">
                <a16:creationId xmlns:a16="http://schemas.microsoft.com/office/drawing/2014/main" id="{798A1B34-1306-4F7B-83BF-492704DECCDF}"/>
              </a:ext>
            </a:extLst>
          </p:cNvPr>
          <p:cNvSpPr txBox="1"/>
          <p:nvPr/>
        </p:nvSpPr>
        <p:spPr>
          <a:xfrm>
            <a:off x="901458" y="3411846"/>
            <a:ext cx="2855400" cy="646331"/>
          </a:xfrm>
          <a:prstGeom prst="rect">
            <a:avLst/>
          </a:prstGeom>
          <a:noFill/>
        </p:spPr>
        <p:txBody>
          <a:bodyPr wrap="square">
            <a:spAutoFit/>
          </a:bodyPr>
          <a:lstStyle/>
          <a:p>
            <a:pPr algn="just">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2. </a:t>
            </a:r>
            <a:r>
              <a:rPr lang="vi-VN" sz="1800" b="1" dirty="0">
                <a:solidFill>
                  <a:schemeClr val="tx1"/>
                </a:solidFill>
                <a:effectLst/>
                <a:latin typeface="Times New Roman" panose="02020603050405020304" pitchFamily="18" charset="0"/>
                <a:ea typeface="Calibri" panose="020F0502020204030204" pitchFamily="34" charset="0"/>
              </a:rPr>
              <a:t>Lên danh sách tài liệu đặt mua</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11" name="TextBox 10">
            <a:extLst>
              <a:ext uri="{FF2B5EF4-FFF2-40B4-BE49-F238E27FC236}">
                <a16:creationId xmlns:a16="http://schemas.microsoft.com/office/drawing/2014/main" id="{F2F9C134-7810-489F-B5AC-7C32475E216E}"/>
              </a:ext>
            </a:extLst>
          </p:cNvPr>
          <p:cNvSpPr txBox="1"/>
          <p:nvPr/>
        </p:nvSpPr>
        <p:spPr>
          <a:xfrm>
            <a:off x="901457" y="4058177"/>
            <a:ext cx="2855400" cy="646331"/>
          </a:xfrm>
          <a:prstGeom prst="rect">
            <a:avLst/>
          </a:prstGeom>
          <a:noFill/>
        </p:spPr>
        <p:txBody>
          <a:bodyPr wrap="square">
            <a:spAutoFit/>
          </a:bodyPr>
          <a:lstStyle/>
          <a:p>
            <a:pPr algn="just">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3. </a:t>
            </a:r>
            <a:r>
              <a:rPr lang="vi-VN" sz="1800" b="1" dirty="0">
                <a:solidFill>
                  <a:schemeClr val="tx1"/>
                </a:solidFill>
                <a:effectLst/>
                <a:latin typeface="Times New Roman" panose="02020603050405020304" pitchFamily="18" charset="0"/>
                <a:ea typeface="Calibri" panose="020F0502020204030204" pitchFamily="34" charset="0"/>
              </a:rPr>
              <a:t>Tạo yêu cầu đặt/in mua tài liệu</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195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body" idx="1"/>
          </p:nvPr>
        </p:nvSpPr>
        <p:spPr>
          <a:xfrm>
            <a:off x="890752" y="1490329"/>
            <a:ext cx="2191889" cy="3277619"/>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sách thì nhân viên sẽ yêu cầu đưa ra thẻ và mã thẻ để nhập lên hệ thống và xác thực danh tín rồi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mới cho mượn sách. Thủ thư cần ghi nhận mã số thẻ và thông tin các tài liệu mà bạn đọc đã mượn vào cơ sở dữ liệu</a:t>
            </a:r>
            <a:r>
              <a:rPr lang="en"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258" name="Google Shape;258;p22"/>
          <p:cNvSpPr txBox="1">
            <a:spLocks noGrp="1"/>
          </p:cNvSpPr>
          <p:nvPr>
            <p:ph type="body" idx="2"/>
          </p:nvPr>
        </p:nvSpPr>
        <p:spPr>
          <a:xfrm>
            <a:off x="3057307" y="1490329"/>
            <a:ext cx="2191889" cy="3277619"/>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vi-VN" sz="1800" dirty="0">
                <a:effectLst/>
                <a:latin typeface="Times New Roman" panose="02020603050405020304" pitchFamily="18" charset="0"/>
                <a:ea typeface="Calibri" panose="020F0502020204030204" pitchFamily="34" charset="0"/>
              </a:rPr>
              <a:t>Khi đến trả sách thì nhân viên sẽ kiểm tra sách xem có bị rách nát</a:t>
            </a:r>
            <a:r>
              <a:rPr lang="en-US" sz="1800" dirty="0">
                <a:effectLst/>
                <a:latin typeface="Times New Roman" panose="02020603050405020304" pitchFamily="18" charset="0"/>
                <a:ea typeface="Calibri" panose="020F0502020204030204" pitchFamily="34" charset="0"/>
              </a:rPr>
              <a:t>, … </a:t>
            </a:r>
            <a:r>
              <a:rPr lang="vi-VN" sz="1800" dirty="0">
                <a:effectLst/>
                <a:latin typeface="Times New Roman" panose="02020603050405020304" pitchFamily="18" charset="0"/>
                <a:ea typeface="Calibri" panose="020F0502020204030204" pitchFamily="34" charset="0"/>
              </a:rPr>
              <a:t>Nếu mọi sách bình thường thì nhân viên sẽ in phiếu đã trả sách cho bạn đọc và sửa lại nhưng thay đổi đã lưu trên hệ thống về việc mượn sách</a:t>
            </a:r>
            <a:r>
              <a:rPr lang="en"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259" name="Google Shape;259;p22"/>
          <p:cNvSpPr txBox="1">
            <a:spLocks noGrp="1"/>
          </p:cNvSpPr>
          <p:nvPr>
            <p:ph type="sldNum" idx="12"/>
          </p:nvPr>
        </p:nvSpPr>
        <p:spPr>
          <a:xfrm>
            <a:off x="8655835" y="4812625"/>
            <a:ext cx="587100" cy="3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pPr marL="0" lvl="0" indent="0" algn="ctr" rtl="0">
                <a:spcBef>
                  <a:spcPts val="0"/>
                </a:spcBef>
                <a:spcAft>
                  <a:spcPts val="0"/>
                </a:spcAft>
                <a:buNone/>
              </a:pPr>
              <a:t>14</a:t>
            </a:fld>
            <a:endParaRPr dirty="0">
              <a:latin typeface="Times New Roman" panose="02020603050405020304" pitchFamily="18" charset="0"/>
              <a:cs typeface="Times New Roman" panose="02020603050405020304" pitchFamily="18" charset="0"/>
            </a:endParaRPr>
          </a:p>
        </p:txBody>
      </p:sp>
      <p:sp>
        <p:nvSpPr>
          <p:cNvPr id="14" name="Google Shape;258;p22">
            <a:extLst>
              <a:ext uri="{FF2B5EF4-FFF2-40B4-BE49-F238E27FC236}">
                <a16:creationId xmlns:a16="http://schemas.microsoft.com/office/drawing/2014/main" id="{0A374B77-06FA-4F1B-A9F3-94A961F76EA4}"/>
              </a:ext>
            </a:extLst>
          </p:cNvPr>
          <p:cNvSpPr txBox="1">
            <a:spLocks/>
          </p:cNvSpPr>
          <p:nvPr/>
        </p:nvSpPr>
        <p:spPr>
          <a:xfrm>
            <a:off x="5275957" y="1490329"/>
            <a:ext cx="2191889" cy="302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lgn="just">
              <a:buClr>
                <a:schemeClr val="tx1"/>
              </a:buClr>
              <a:buFont typeface="Hind"/>
              <a:buNone/>
            </a:pPr>
            <a:r>
              <a:rPr lang="vi-VN" sz="1800" dirty="0">
                <a:effectLst/>
                <a:latin typeface="Times New Roman" panose="02020603050405020304" pitchFamily="18" charset="0"/>
                <a:ea typeface="Calibri" panose="020F0502020204030204" pitchFamily="34" charset="0"/>
              </a:rPr>
              <a:t>Nếu khi đến trả sách bạn đọc làm mất tài liệu</a:t>
            </a:r>
            <a:r>
              <a:rPr lang="en-US" sz="1800" dirty="0">
                <a:effectLst/>
                <a:latin typeface="Times New Roman" panose="02020603050405020304" pitchFamily="18" charset="0"/>
                <a:ea typeface="Calibri" panose="020F0502020204030204" pitchFamily="34" charset="0"/>
              </a:rPr>
              <a:t>,… </a:t>
            </a:r>
            <a:r>
              <a:rPr lang="vi-VN" sz="1800" dirty="0">
                <a:effectLst/>
                <a:latin typeface="Times New Roman" panose="02020603050405020304" pitchFamily="18" charset="0"/>
                <a:ea typeface="Calibri" panose="020F0502020204030204" pitchFamily="34" charset="0"/>
              </a:rPr>
              <a:t>thì nhân viên quản lí sẽ in ra hóa đơn yêu cầu đền tài liệu trong trường hợp làm mất tài liệu hoặc phiếu yêu cầu đền bù trong trường hợp làm tài liệu hư hỏng</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AD4C0C6-3DB3-4211-A3BF-CC10C0234674}"/>
              </a:ext>
            </a:extLst>
          </p:cNvPr>
          <p:cNvSpPr txBox="1"/>
          <p:nvPr/>
        </p:nvSpPr>
        <p:spPr>
          <a:xfrm>
            <a:off x="909591" y="987876"/>
            <a:ext cx="2102117" cy="646331"/>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1. </a:t>
            </a:r>
            <a:r>
              <a:rPr lang="vi-VN" sz="1800" b="1" dirty="0">
                <a:solidFill>
                  <a:schemeClr val="tx1"/>
                </a:solidFill>
                <a:effectLst/>
                <a:latin typeface="Times New Roman" panose="02020603050405020304" pitchFamily="18" charset="0"/>
                <a:ea typeface="Calibri" panose="020F0502020204030204" pitchFamily="34" charset="0"/>
              </a:rPr>
              <a:t>Thêm yêu cầu bổ sung tài liệu</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13" name="TextBox 12">
            <a:extLst>
              <a:ext uri="{FF2B5EF4-FFF2-40B4-BE49-F238E27FC236}">
                <a16:creationId xmlns:a16="http://schemas.microsoft.com/office/drawing/2014/main" id="{6E887C5B-C48F-4E4A-9AAB-ABE505AC0C8E}"/>
              </a:ext>
            </a:extLst>
          </p:cNvPr>
          <p:cNvSpPr txBox="1"/>
          <p:nvPr/>
        </p:nvSpPr>
        <p:spPr>
          <a:xfrm>
            <a:off x="3082641" y="987877"/>
            <a:ext cx="2147716" cy="646331"/>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2. </a:t>
            </a:r>
            <a:r>
              <a:rPr lang="vi-VN" sz="1800" b="1" dirty="0">
                <a:solidFill>
                  <a:schemeClr val="tx1"/>
                </a:solidFill>
                <a:effectLst/>
                <a:latin typeface="Times New Roman" panose="02020603050405020304" pitchFamily="18" charset="0"/>
                <a:ea typeface="Calibri" panose="020F0502020204030204" pitchFamily="34" charset="0"/>
              </a:rPr>
              <a:t>Lên danh sách tài liệu đặt mua</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16" name="TextBox 15">
            <a:extLst>
              <a:ext uri="{FF2B5EF4-FFF2-40B4-BE49-F238E27FC236}">
                <a16:creationId xmlns:a16="http://schemas.microsoft.com/office/drawing/2014/main" id="{EDA6201A-A56C-4C6D-9DCA-14500521BCA2}"/>
              </a:ext>
            </a:extLst>
          </p:cNvPr>
          <p:cNvSpPr txBox="1"/>
          <p:nvPr/>
        </p:nvSpPr>
        <p:spPr>
          <a:xfrm>
            <a:off x="5275956" y="987877"/>
            <a:ext cx="2191889" cy="646331"/>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3. </a:t>
            </a:r>
            <a:r>
              <a:rPr lang="vi-VN" sz="1800" b="1" dirty="0">
                <a:solidFill>
                  <a:schemeClr val="tx1"/>
                </a:solidFill>
                <a:effectLst/>
                <a:latin typeface="Times New Roman" panose="02020603050405020304" pitchFamily="18" charset="0"/>
                <a:ea typeface="Calibri" panose="020F0502020204030204" pitchFamily="34" charset="0"/>
              </a:rPr>
              <a:t>Tạo yêu cầu đặt/in mua tài liệu</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Google Shape;273;p24">
            <a:extLst>
              <a:ext uri="{FF2B5EF4-FFF2-40B4-BE49-F238E27FC236}">
                <a16:creationId xmlns:a16="http://schemas.microsoft.com/office/drawing/2014/main" id="{B65FBF64-8EB7-4FF2-956E-7108698440D1}"/>
              </a:ext>
            </a:extLst>
          </p:cNvPr>
          <p:cNvSpPr txBox="1">
            <a:spLocks noGrp="1"/>
          </p:cNvSpPr>
          <p:nvPr>
            <p:ph type="title"/>
          </p:nvPr>
        </p:nvSpPr>
        <p:spPr>
          <a:xfrm>
            <a:off x="2977" y="-1970"/>
            <a:ext cx="906613" cy="20676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3. CHỨC NĂNG QUẢN LÝ ĐẶT MUA, BỔ SUNG</a:t>
            </a:r>
            <a:endParaRPr sz="1800" dirty="0">
              <a:latin typeface="Times New Roman" panose="02020603050405020304" pitchFamily="18" charset="0"/>
              <a:cs typeface="Times New Roman" panose="02020603050405020304" pitchFamily="18" charset="0"/>
            </a:endParaRPr>
          </a:p>
        </p:txBody>
      </p:sp>
      <p:sp>
        <p:nvSpPr>
          <p:cNvPr id="18" name="Cross 17">
            <a:extLst>
              <a:ext uri="{FF2B5EF4-FFF2-40B4-BE49-F238E27FC236}">
                <a16:creationId xmlns:a16="http://schemas.microsoft.com/office/drawing/2014/main" id="{2453D082-23C9-45C7-BAB6-4DF22F743984}"/>
              </a:ext>
            </a:extLst>
          </p:cNvPr>
          <p:cNvSpPr/>
          <p:nvPr/>
        </p:nvSpPr>
        <p:spPr>
          <a:xfrm>
            <a:off x="1138946" y="-3784048"/>
            <a:ext cx="3535800" cy="3608007"/>
          </a:xfrm>
          <a:prstGeom prst="plus">
            <a:avLst>
              <a:gd name="adj" fmla="val 13050"/>
            </a:avLst>
          </a:prstGeom>
          <a:blipFill>
            <a:blip r:embed="rId3">
              <a:extLst>
                <a:ext uri="{837473B0-CC2E-450A-ABE3-18F120FF3D39}">
                  <a1611:picAttrSrcUrl xmlns:a1611="http://schemas.microsoft.com/office/drawing/2016/11/main" r:i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73;p24">
            <a:extLst>
              <a:ext uri="{FF2B5EF4-FFF2-40B4-BE49-F238E27FC236}">
                <a16:creationId xmlns:a16="http://schemas.microsoft.com/office/drawing/2014/main" id="{6DE843E9-2B1D-4F58-9E50-AE14F13F9121}"/>
              </a:ext>
            </a:extLst>
          </p:cNvPr>
          <p:cNvSpPr txBox="1">
            <a:spLocks/>
          </p:cNvSpPr>
          <p:nvPr/>
        </p:nvSpPr>
        <p:spPr>
          <a:xfrm>
            <a:off x="12816840" y="325022"/>
            <a:ext cx="2855400" cy="172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a:latin typeface="Times New Roman" panose="02020603050405020304" pitchFamily="18" charset="0"/>
                <a:cs typeface="Times New Roman" panose="02020603050405020304" pitchFamily="18" charset="0"/>
              </a:rPr>
              <a:t>4. CHỨC NĂNG BÁO CÁO VÀ THỐNG KÊ</a:t>
            </a:r>
            <a:endParaRPr lang="en-US" dirty="0">
              <a:latin typeface="Times New Roman" panose="02020603050405020304" pitchFamily="18" charset="0"/>
              <a:cs typeface="Times New Roman" panose="02020603050405020304" pitchFamily="18" charset="0"/>
            </a:endParaRPr>
          </a:p>
        </p:txBody>
      </p:sp>
      <p:sp>
        <p:nvSpPr>
          <p:cNvPr id="20" name="Hexagon 19">
            <a:extLst>
              <a:ext uri="{FF2B5EF4-FFF2-40B4-BE49-F238E27FC236}">
                <a16:creationId xmlns:a16="http://schemas.microsoft.com/office/drawing/2014/main" id="{55E07193-084F-4594-B03A-65546D034F8F}"/>
              </a:ext>
            </a:extLst>
          </p:cNvPr>
          <p:cNvSpPr/>
          <p:nvPr/>
        </p:nvSpPr>
        <p:spPr>
          <a:xfrm>
            <a:off x="9144000" y="172201"/>
            <a:ext cx="3672840" cy="3166241"/>
          </a:xfrm>
          <a:prstGeom prst="hexagon">
            <a:avLst/>
          </a:prstGeom>
          <a:blipFill>
            <a:blip r:embed="rId5">
              <a:extLst>
                <a:ext uri="{837473B0-CC2E-450A-ABE3-18F120FF3D39}">
                  <a1611:picAttrSrcUrl xmlns:a1611="http://schemas.microsoft.com/office/drawing/2016/11/main" r:id="rId6"/>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831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animEffect transition="in" filter="fade">
                                      <p:cBhvr>
                                        <p:cTn id="7" dur="1000"/>
                                        <p:tgtEl>
                                          <p:spTgt spid="256">
                                            <p:txEl>
                                              <p:pRg st="0" end="0"/>
                                            </p:txEl>
                                          </p:spTgt>
                                        </p:tgtEl>
                                      </p:cBhvr>
                                    </p:animEffect>
                                    <p:anim calcmode="lin" valueType="num">
                                      <p:cBhvr>
                                        <p:cTn id="8" dur="1000" fill="hold"/>
                                        <p:tgtEl>
                                          <p:spTgt spid="25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58">
                                            <p:txEl>
                                              <p:pRg st="0" end="0"/>
                                            </p:txEl>
                                          </p:spTgt>
                                        </p:tgtEl>
                                        <p:attrNameLst>
                                          <p:attrName>style.visibility</p:attrName>
                                        </p:attrNameLst>
                                      </p:cBhvr>
                                      <p:to>
                                        <p:strVal val="visible"/>
                                      </p:to>
                                    </p:set>
                                    <p:animEffect transition="in" filter="wipe(down)">
                                      <p:cBhvr>
                                        <p:cTn id="14" dur="500"/>
                                        <p:tgtEl>
                                          <p:spTgt spid="25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circle(in)">
                                      <p:cBhvr>
                                        <p:cTn id="19" dur="2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828445" y="1141450"/>
            <a:ext cx="2948897" cy="17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4. CHỨC NĂNG BÁO CÁO VÀ THỐNG KÊ</a:t>
            </a:r>
            <a:endParaRPr dirty="0">
              <a:latin typeface="Times New Roman" panose="02020603050405020304" pitchFamily="18" charset="0"/>
              <a:cs typeface="Times New Roman" panose="02020603050405020304" pitchFamily="18" charset="0"/>
            </a:endParaRPr>
          </a:p>
        </p:txBody>
      </p:sp>
      <p:sp>
        <p:nvSpPr>
          <p:cNvPr id="276" name="Google Shape;276;p2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15</a:t>
            </a:fld>
            <a:endParaRPr dirty="0">
              <a:latin typeface="Times New Roman" panose="02020603050405020304" pitchFamily="18" charset="0"/>
              <a:cs typeface="Times New Roman" panose="02020603050405020304" pitchFamily="18" charset="0"/>
            </a:endParaRPr>
          </a:p>
        </p:txBody>
      </p:sp>
      <p:sp>
        <p:nvSpPr>
          <p:cNvPr id="2" name="Hexagon 1">
            <a:extLst>
              <a:ext uri="{FF2B5EF4-FFF2-40B4-BE49-F238E27FC236}">
                <a16:creationId xmlns:a16="http://schemas.microsoft.com/office/drawing/2014/main" id="{EE9B5FCB-E680-443F-9F1C-9CCB43B9D994}"/>
              </a:ext>
            </a:extLst>
          </p:cNvPr>
          <p:cNvSpPr/>
          <p:nvPr/>
        </p:nvSpPr>
        <p:spPr>
          <a:xfrm>
            <a:off x="3683846" y="988629"/>
            <a:ext cx="3672840" cy="3166241"/>
          </a:xfrm>
          <a:prstGeom prst="hexagon">
            <a:avLst/>
          </a:prstGeom>
          <a:blipFill>
            <a:blip r:embed="rId3">
              <a:extLst>
                <a:ext uri="{837473B0-CC2E-450A-ABE3-18F120FF3D39}">
                  <a1611:picAttrSrcUrl xmlns:a1611="http://schemas.microsoft.com/office/drawing/2016/11/main" r:i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83;p50">
            <a:extLst>
              <a:ext uri="{FF2B5EF4-FFF2-40B4-BE49-F238E27FC236}">
                <a16:creationId xmlns:a16="http://schemas.microsoft.com/office/drawing/2014/main" id="{3318811B-2B6C-4F4C-A94E-633F7BABB7EE}"/>
              </a:ext>
            </a:extLst>
          </p:cNvPr>
          <p:cNvGrpSpPr/>
          <p:nvPr/>
        </p:nvGrpSpPr>
        <p:grpSpPr>
          <a:xfrm>
            <a:off x="1856943" y="5360119"/>
            <a:ext cx="5244048" cy="2957662"/>
            <a:chOff x="1246775" y="910975"/>
            <a:chExt cx="439650" cy="523900"/>
          </a:xfrm>
        </p:grpSpPr>
        <p:sp>
          <p:nvSpPr>
            <p:cNvPr id="6" name="Google Shape;785;p50">
              <a:extLst>
                <a:ext uri="{FF2B5EF4-FFF2-40B4-BE49-F238E27FC236}">
                  <a16:creationId xmlns:a16="http://schemas.microsoft.com/office/drawing/2014/main" id="{8E36D5EA-6B84-4E69-B45D-96AEDF219CD1}"/>
                </a:ext>
              </a:extLst>
            </p:cNvPr>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noFill/>
            </a:ln>
          </p:spPr>
          <p:txBody>
            <a:bodyPr spcFirstLastPara="1" wrap="square" lIns="91425" tIns="91425" rIns="91425" bIns="91425" anchor="ctr" anchorCtr="0">
              <a:noAutofit/>
            </a:bodyPr>
            <a:lstStyle/>
            <a:p>
              <a:r>
                <a:rPr lang="vi-VN"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Nhân viên thư viện có nhiệm vụ thống kê và báo cáo lại với nhà quản lí</a:t>
              </a:r>
              <a:r>
                <a:rPr lang="en-US"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(giám đốc thư viện) về những tình tiết  đã diễn ra trong thư viện:</a:t>
              </a:r>
              <a:r>
                <a:rPr lang="en-US"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số sách được mượn trong ngày, trong tháng, hóa đơn đền sách, tài liệu, danh sách tài liệu cập nhật và bổ sung</a:t>
              </a:r>
              <a:endParaRPr lang="en-US" sz="1800" dirty="0">
                <a:solidFill>
                  <a:srgbClr val="041F30"/>
                </a:solidFill>
                <a:latin typeface="Times New Roman" panose="02020603050405020304" pitchFamily="18" charset="0"/>
                <a:cs typeface="Times New Roman" panose="02020603050405020304" pitchFamily="18" charset="0"/>
              </a:endParaRPr>
            </a:p>
          </p:txBody>
        </p:sp>
        <p:sp>
          <p:nvSpPr>
            <p:cNvPr id="7" name="Google Shape;784;p50">
              <a:extLst>
                <a:ext uri="{FF2B5EF4-FFF2-40B4-BE49-F238E27FC236}">
                  <a16:creationId xmlns:a16="http://schemas.microsoft.com/office/drawing/2014/main" id="{6B75C0E4-90F9-47FA-A7A2-4E6233465908}"/>
                </a:ext>
              </a:extLst>
            </p:cNvPr>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786;p50">
              <a:extLst>
                <a:ext uri="{FF2B5EF4-FFF2-40B4-BE49-F238E27FC236}">
                  <a16:creationId xmlns:a16="http://schemas.microsoft.com/office/drawing/2014/main" id="{A057509E-05C7-47F2-880F-2C6936EC2625}"/>
                </a:ext>
              </a:extLst>
            </p:cNvPr>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9" name="Rectangle: Folded Corner 8">
            <a:extLst>
              <a:ext uri="{FF2B5EF4-FFF2-40B4-BE49-F238E27FC236}">
                <a16:creationId xmlns:a16="http://schemas.microsoft.com/office/drawing/2014/main" id="{38957780-35EE-4FC5-9C0B-859B0D57C0EB}"/>
              </a:ext>
            </a:extLst>
          </p:cNvPr>
          <p:cNvSpPr/>
          <p:nvPr/>
        </p:nvSpPr>
        <p:spPr>
          <a:xfrm rot="827956">
            <a:off x="9530661" y="-1705096"/>
            <a:ext cx="1912620" cy="2125980"/>
          </a:xfrm>
          <a:prstGeom prst="foldedCorner">
            <a:avLst>
              <a:gd name="adj" fmla="val 23440"/>
            </a:avLst>
          </a:prstGeom>
          <a:blipFill>
            <a:blip r:embed="rId5">
              <a:extLst>
                <a:ext uri="{837473B0-CC2E-450A-ABE3-18F120FF3D39}">
                  <a1611:picAttrSrcUrl xmlns:a1611="http://schemas.microsoft.com/office/drawing/2016/11/main" r:id="rId6"/>
                </a:ext>
              </a:extLst>
            </a:blip>
            <a:stretch>
              <a:fillRect/>
            </a:stretch>
          </a:blipFill>
          <a:ln w="57150">
            <a:solidFill>
              <a:srgbClr val="041F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41F30"/>
                </a:solidFill>
              </a:ln>
            </a:endParaRPr>
          </a:p>
        </p:txBody>
      </p:sp>
      <p:sp>
        <p:nvSpPr>
          <p:cNvPr id="10" name="Rectangle: Folded Corner 9">
            <a:extLst>
              <a:ext uri="{FF2B5EF4-FFF2-40B4-BE49-F238E27FC236}">
                <a16:creationId xmlns:a16="http://schemas.microsoft.com/office/drawing/2014/main" id="{21A810E7-7DE1-4AD2-86FA-BAB23CCDB0DC}"/>
              </a:ext>
            </a:extLst>
          </p:cNvPr>
          <p:cNvSpPr/>
          <p:nvPr/>
        </p:nvSpPr>
        <p:spPr>
          <a:xfrm rot="20791368">
            <a:off x="-2596740" y="4170090"/>
            <a:ext cx="1912620" cy="2125980"/>
          </a:xfrm>
          <a:prstGeom prst="foldedCorner">
            <a:avLst/>
          </a:prstGeom>
          <a:blipFill>
            <a:blip r:embed="rId7">
              <a:extLst>
                <a:ext uri="{837473B0-CC2E-450A-ABE3-18F120FF3D39}">
                  <a1611:picAttrSrcUrl xmlns:a1611="http://schemas.microsoft.com/office/drawing/2016/11/main" r:id="rId8"/>
                </a:ext>
              </a:extLst>
            </a:blip>
            <a:stretch>
              <a:fillRect/>
            </a:stretch>
          </a:blipFill>
          <a:ln w="57150">
            <a:solidFill>
              <a:srgbClr val="041F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Folded Corner 10">
            <a:extLst>
              <a:ext uri="{FF2B5EF4-FFF2-40B4-BE49-F238E27FC236}">
                <a16:creationId xmlns:a16="http://schemas.microsoft.com/office/drawing/2014/main" id="{B0DD60C9-4654-4DAD-82C6-4BCA5A350C0B}"/>
              </a:ext>
            </a:extLst>
          </p:cNvPr>
          <p:cNvSpPr/>
          <p:nvPr/>
        </p:nvSpPr>
        <p:spPr>
          <a:xfrm>
            <a:off x="-3068370" y="-642105"/>
            <a:ext cx="2286317" cy="2403813"/>
          </a:xfrm>
          <a:prstGeom prst="foldedCorner">
            <a:avLst/>
          </a:prstGeom>
          <a:blipFill>
            <a:blip r:embed="rId9">
              <a:extLst>
                <a:ext uri="{837473B0-CC2E-450A-ABE3-18F120FF3D39}">
                  <a1611:picAttrSrcUrl xmlns:a1611="http://schemas.microsoft.com/office/drawing/2016/11/main" r:id="rId10"/>
                </a:ext>
              </a:extLst>
            </a:blip>
            <a:stretch>
              <a:fillRect/>
            </a:stretch>
          </a:blipFill>
          <a:ln w="57150">
            <a:solidFill>
              <a:srgbClr val="041F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Classroom with solid fill">
            <a:extLst>
              <a:ext uri="{FF2B5EF4-FFF2-40B4-BE49-F238E27FC236}">
                <a16:creationId xmlns:a16="http://schemas.microsoft.com/office/drawing/2014/main" id="{FD6EF690-D602-46D0-A6B9-8B4B6C76E3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94606" y="2402809"/>
            <a:ext cx="2179320" cy="2179320"/>
          </a:xfrm>
          <a:prstGeom prst="rect">
            <a:avLst/>
          </a:prstGeom>
        </p:spPr>
      </p:pic>
    </p:spTree>
    <p:extLst>
      <p:ext uri="{BB962C8B-B14F-4D97-AF65-F5344CB8AC3E}">
        <p14:creationId xmlns:p14="http://schemas.microsoft.com/office/powerpoint/2010/main" val="1579346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6" name="Google Shape;276;p2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16</a:t>
            </a:fld>
            <a:endParaRPr>
              <a:latin typeface="Times New Roman" panose="02020603050405020304" pitchFamily="18" charset="0"/>
              <a:cs typeface="Times New Roman" panose="02020603050405020304" pitchFamily="18" charset="0"/>
            </a:endParaRPr>
          </a:p>
        </p:txBody>
      </p:sp>
      <p:grpSp>
        <p:nvGrpSpPr>
          <p:cNvPr id="8" name="Google Shape;783;p50">
            <a:extLst>
              <a:ext uri="{FF2B5EF4-FFF2-40B4-BE49-F238E27FC236}">
                <a16:creationId xmlns:a16="http://schemas.microsoft.com/office/drawing/2014/main" id="{C76B6446-8086-4112-A584-2183B9331026}"/>
              </a:ext>
            </a:extLst>
          </p:cNvPr>
          <p:cNvGrpSpPr/>
          <p:nvPr/>
        </p:nvGrpSpPr>
        <p:grpSpPr>
          <a:xfrm>
            <a:off x="1693657" y="1092919"/>
            <a:ext cx="5244048" cy="2957662"/>
            <a:chOff x="1246775" y="910975"/>
            <a:chExt cx="439650" cy="523900"/>
          </a:xfrm>
        </p:grpSpPr>
        <p:sp>
          <p:nvSpPr>
            <p:cNvPr id="10" name="Google Shape;785;p50">
              <a:extLst>
                <a:ext uri="{FF2B5EF4-FFF2-40B4-BE49-F238E27FC236}">
                  <a16:creationId xmlns:a16="http://schemas.microsoft.com/office/drawing/2014/main" id="{84CE455C-EF9F-4275-A780-9E4E22467DD2}"/>
                </a:ext>
              </a:extLst>
            </p:cNvPr>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noFill/>
            </a:ln>
          </p:spPr>
          <p:txBody>
            <a:bodyPr spcFirstLastPara="1" wrap="square" lIns="91425" tIns="91425" rIns="91425" bIns="91425" anchor="ctr" anchorCtr="0">
              <a:noAutofit/>
            </a:bodyPr>
            <a:lstStyle/>
            <a:p>
              <a:r>
                <a:rPr lang="vi-VN"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Nhân viên thư viện có nhiệm vụ thống kê và báo cáo lại với nhà quản lí</a:t>
              </a:r>
              <a:r>
                <a:rPr lang="en-US"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(giám đốc thư viện) về những tình tiết  đã diễn ra trong thư viện:</a:t>
              </a:r>
              <a:r>
                <a:rPr lang="en-US"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số sách được mượn trong ngày, trong tháng, hóa đơn đền sách, tài liệu, danh sách tài liệu cập nhật và bổ sung</a:t>
              </a:r>
              <a:endParaRPr lang="en-US" sz="1800" dirty="0">
                <a:solidFill>
                  <a:srgbClr val="041F30"/>
                </a:solidFill>
                <a:latin typeface="Times New Roman" panose="02020603050405020304" pitchFamily="18" charset="0"/>
                <a:cs typeface="Times New Roman" panose="02020603050405020304" pitchFamily="18" charset="0"/>
              </a:endParaRPr>
            </a:p>
          </p:txBody>
        </p:sp>
        <p:sp>
          <p:nvSpPr>
            <p:cNvPr id="9" name="Google Shape;784;p50">
              <a:extLst>
                <a:ext uri="{FF2B5EF4-FFF2-40B4-BE49-F238E27FC236}">
                  <a16:creationId xmlns:a16="http://schemas.microsoft.com/office/drawing/2014/main" id="{67D3B104-4248-4940-9A8E-BF4DE381E2B1}"/>
                </a:ext>
              </a:extLst>
            </p:cNvPr>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786;p50">
              <a:extLst>
                <a:ext uri="{FF2B5EF4-FFF2-40B4-BE49-F238E27FC236}">
                  <a16:creationId xmlns:a16="http://schemas.microsoft.com/office/drawing/2014/main" id="{06318112-281A-452A-8EA5-33EDA59B5BD0}"/>
                </a:ext>
              </a:extLst>
            </p:cNvPr>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4" name="Rectangle: Folded Corner 3">
            <a:extLst>
              <a:ext uri="{FF2B5EF4-FFF2-40B4-BE49-F238E27FC236}">
                <a16:creationId xmlns:a16="http://schemas.microsoft.com/office/drawing/2014/main" id="{A005BA6B-72B0-4176-8824-145BDCB3A2A1}"/>
              </a:ext>
            </a:extLst>
          </p:cNvPr>
          <p:cNvSpPr/>
          <p:nvPr/>
        </p:nvSpPr>
        <p:spPr>
          <a:xfrm rot="827956">
            <a:off x="7163351" y="267815"/>
            <a:ext cx="1912620" cy="2125980"/>
          </a:xfrm>
          <a:prstGeom prst="foldedCorner">
            <a:avLst>
              <a:gd name="adj" fmla="val 23440"/>
            </a:avLst>
          </a:prstGeom>
          <a:blipFill>
            <a:blip r:embed="rId3">
              <a:extLst>
                <a:ext uri="{837473B0-CC2E-450A-ABE3-18F120FF3D39}">
                  <a1611:picAttrSrcUrl xmlns:a1611="http://schemas.microsoft.com/office/drawing/2016/11/main" r:id="rId4"/>
                </a:ext>
              </a:extLst>
            </a:blip>
            <a:stretch>
              <a:fillRect/>
            </a:stretch>
          </a:blipFill>
          <a:ln w="57150">
            <a:solidFill>
              <a:srgbClr val="041F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41F30"/>
                </a:solidFill>
              </a:ln>
            </a:endParaRPr>
          </a:p>
        </p:txBody>
      </p:sp>
      <p:sp>
        <p:nvSpPr>
          <p:cNvPr id="13" name="Rectangle: Folded Corner 12">
            <a:extLst>
              <a:ext uri="{FF2B5EF4-FFF2-40B4-BE49-F238E27FC236}">
                <a16:creationId xmlns:a16="http://schemas.microsoft.com/office/drawing/2014/main" id="{0B7995EF-9CC7-4A75-A6D3-4CEFA6A7B486}"/>
              </a:ext>
            </a:extLst>
          </p:cNvPr>
          <p:cNvSpPr/>
          <p:nvPr/>
        </p:nvSpPr>
        <p:spPr>
          <a:xfrm rot="20791368">
            <a:off x="306239" y="2808886"/>
            <a:ext cx="1912620" cy="2125980"/>
          </a:xfrm>
          <a:prstGeom prst="foldedCorner">
            <a:avLst/>
          </a:prstGeom>
          <a:blipFill>
            <a:blip r:embed="rId5">
              <a:extLst>
                <a:ext uri="{837473B0-CC2E-450A-ABE3-18F120FF3D39}">
                  <a1611:picAttrSrcUrl xmlns:a1611="http://schemas.microsoft.com/office/drawing/2016/11/main" r:id="rId6"/>
                </a:ext>
              </a:extLst>
            </a:blip>
            <a:stretch>
              <a:fillRect/>
            </a:stretch>
          </a:blipFill>
          <a:ln w="57150">
            <a:solidFill>
              <a:srgbClr val="041F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Folded Corner 13">
            <a:extLst>
              <a:ext uri="{FF2B5EF4-FFF2-40B4-BE49-F238E27FC236}">
                <a16:creationId xmlns:a16="http://schemas.microsoft.com/office/drawing/2014/main" id="{F9AABB63-F758-4AF8-B1B4-27D64F550842}"/>
              </a:ext>
            </a:extLst>
          </p:cNvPr>
          <p:cNvSpPr/>
          <p:nvPr/>
        </p:nvSpPr>
        <p:spPr>
          <a:xfrm>
            <a:off x="118538" y="228752"/>
            <a:ext cx="2286317" cy="2403813"/>
          </a:xfrm>
          <a:prstGeom prst="foldedCorner">
            <a:avLst/>
          </a:prstGeom>
          <a:blipFill>
            <a:blip r:embed="rId7">
              <a:extLst>
                <a:ext uri="{837473B0-CC2E-450A-ABE3-18F120FF3D39}">
                  <a1611:picAttrSrcUrl xmlns:a1611="http://schemas.microsoft.com/office/drawing/2016/11/main" r:id="rId8"/>
                </a:ext>
              </a:extLst>
            </a:blip>
            <a:stretch>
              <a:fillRect/>
            </a:stretch>
          </a:blipFill>
          <a:ln w="57150">
            <a:solidFill>
              <a:srgbClr val="041F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Classroom with solid fill">
            <a:extLst>
              <a:ext uri="{FF2B5EF4-FFF2-40B4-BE49-F238E27FC236}">
                <a16:creationId xmlns:a16="http://schemas.microsoft.com/office/drawing/2014/main" id="{5CDD00E0-7026-4986-9F58-A382B9E256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3738" y="2740620"/>
            <a:ext cx="2179320" cy="2179320"/>
          </a:xfrm>
          <a:prstGeom prst="rect">
            <a:avLst/>
          </a:prstGeom>
        </p:spPr>
      </p:pic>
      <p:grpSp>
        <p:nvGrpSpPr>
          <p:cNvPr id="12" name="Google Shape;244;p21">
            <a:extLst>
              <a:ext uri="{FF2B5EF4-FFF2-40B4-BE49-F238E27FC236}">
                <a16:creationId xmlns:a16="http://schemas.microsoft.com/office/drawing/2014/main" id="{B46BBFFE-3A6C-4A9F-93AE-4B6B50FDCB3C}"/>
              </a:ext>
            </a:extLst>
          </p:cNvPr>
          <p:cNvGrpSpPr/>
          <p:nvPr/>
        </p:nvGrpSpPr>
        <p:grpSpPr>
          <a:xfrm rot="13500000">
            <a:off x="10253472" y="1350683"/>
            <a:ext cx="4958907" cy="4959193"/>
            <a:chOff x="570875" y="4322250"/>
            <a:chExt cx="443300" cy="443325"/>
          </a:xfrm>
        </p:grpSpPr>
        <p:sp>
          <p:nvSpPr>
            <p:cNvPr id="15" name="Google Shape;245;p21">
              <a:extLst>
                <a:ext uri="{FF2B5EF4-FFF2-40B4-BE49-F238E27FC236}">
                  <a16:creationId xmlns:a16="http://schemas.microsoft.com/office/drawing/2014/main" id="{E251DD03-6C3A-4ED5-9550-C17A819835D1}"/>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 name="Google Shape;246;p21">
              <a:extLst>
                <a:ext uri="{FF2B5EF4-FFF2-40B4-BE49-F238E27FC236}">
                  <a16:creationId xmlns:a16="http://schemas.microsoft.com/office/drawing/2014/main" id="{21642646-E1BC-4598-B56A-B322CE3F680F}"/>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 name="Google Shape;247;p21">
              <a:extLst>
                <a:ext uri="{FF2B5EF4-FFF2-40B4-BE49-F238E27FC236}">
                  <a16:creationId xmlns:a16="http://schemas.microsoft.com/office/drawing/2014/main" id="{898782C8-0F36-49F4-8E07-73858F6AB505}"/>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248;p21">
              <a:extLst>
                <a:ext uri="{FF2B5EF4-FFF2-40B4-BE49-F238E27FC236}">
                  <a16:creationId xmlns:a16="http://schemas.microsoft.com/office/drawing/2014/main" id="{805599D5-1E5A-4562-A044-9F1807D5B2CA}"/>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9" name="Google Shape;238;p21">
            <a:extLst>
              <a:ext uri="{FF2B5EF4-FFF2-40B4-BE49-F238E27FC236}">
                <a16:creationId xmlns:a16="http://schemas.microsoft.com/office/drawing/2014/main" id="{A7684235-1573-449F-A1ED-7680070459E9}"/>
              </a:ext>
            </a:extLst>
          </p:cNvPr>
          <p:cNvSpPr txBox="1">
            <a:spLocks/>
          </p:cNvSpPr>
          <p:nvPr/>
        </p:nvSpPr>
        <p:spPr>
          <a:xfrm>
            <a:off x="12325727" y="2591215"/>
            <a:ext cx="56352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7200">
                <a:latin typeface="Times New Roman" panose="02020603050405020304" pitchFamily="18" charset="0"/>
                <a:cs typeface="Times New Roman" panose="02020603050405020304" pitchFamily="18" charset="0"/>
              </a:rPr>
              <a:t>PHẦN III:</a:t>
            </a:r>
            <a:endParaRPr lang="en-US" sz="7200" dirty="0">
              <a:latin typeface="Times New Roman" panose="02020603050405020304" pitchFamily="18" charset="0"/>
              <a:cs typeface="Times New Roman" panose="02020603050405020304" pitchFamily="18" charset="0"/>
            </a:endParaRPr>
          </a:p>
        </p:txBody>
      </p:sp>
      <p:sp>
        <p:nvSpPr>
          <p:cNvPr id="20" name="Google Shape;239;p21">
            <a:extLst>
              <a:ext uri="{FF2B5EF4-FFF2-40B4-BE49-F238E27FC236}">
                <a16:creationId xmlns:a16="http://schemas.microsoft.com/office/drawing/2014/main" id="{67340F2D-A987-4E01-8868-4DFF8ED74A4C}"/>
              </a:ext>
            </a:extLst>
          </p:cNvPr>
          <p:cNvSpPr txBox="1">
            <a:spLocks/>
          </p:cNvSpPr>
          <p:nvPr/>
        </p:nvSpPr>
        <p:spPr>
          <a:xfrm>
            <a:off x="12325727" y="3733616"/>
            <a:ext cx="5635200" cy="1258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vi-VN" sz="3200" b="1">
                <a:latin typeface="Times New Roman" panose="02020603050405020304" pitchFamily="18" charset="0"/>
                <a:cs typeface="Times New Roman" panose="02020603050405020304" pitchFamily="18" charset="0"/>
              </a:rPr>
              <a:t>CÁC SƠ ĐỒ DỮ LIỆU VÀ DIAGRAM</a:t>
            </a:r>
            <a:endParaRPr lang="vi-VN" sz="3200" b="1" dirty="0">
              <a:latin typeface="Times New Roman" panose="02020603050405020304" pitchFamily="18" charset="0"/>
              <a:cs typeface="Times New Roman" panose="02020603050405020304" pitchFamily="18" charset="0"/>
            </a:endParaRPr>
          </a:p>
        </p:txBody>
      </p:sp>
      <p:sp>
        <p:nvSpPr>
          <p:cNvPr id="21" name="Google Shape;240;p21">
            <a:extLst>
              <a:ext uri="{FF2B5EF4-FFF2-40B4-BE49-F238E27FC236}">
                <a16:creationId xmlns:a16="http://schemas.microsoft.com/office/drawing/2014/main" id="{420E8F12-12E7-4714-8847-306D5CE16262}"/>
              </a:ext>
            </a:extLst>
          </p:cNvPr>
          <p:cNvSpPr/>
          <p:nvPr/>
        </p:nvSpPr>
        <p:spPr>
          <a:xfrm>
            <a:off x="14677526" y="2024174"/>
            <a:ext cx="1571478" cy="15004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249;p21">
            <a:extLst>
              <a:ext uri="{FF2B5EF4-FFF2-40B4-BE49-F238E27FC236}">
                <a16:creationId xmlns:a16="http://schemas.microsoft.com/office/drawing/2014/main" id="{534CA7EF-212F-4627-8C67-A79ABBB5D132}"/>
              </a:ext>
            </a:extLst>
          </p:cNvPr>
          <p:cNvSpPr/>
          <p:nvPr/>
        </p:nvSpPr>
        <p:spPr>
          <a:xfrm rot="1892490">
            <a:off x="16196018" y="2352271"/>
            <a:ext cx="1571359" cy="150038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250;p21">
            <a:extLst>
              <a:ext uri="{FF2B5EF4-FFF2-40B4-BE49-F238E27FC236}">
                <a16:creationId xmlns:a16="http://schemas.microsoft.com/office/drawing/2014/main" id="{0B985846-885B-43D9-986A-18350436EAF8}"/>
              </a:ext>
            </a:extLst>
          </p:cNvPr>
          <p:cNvSpPr/>
          <p:nvPr/>
        </p:nvSpPr>
        <p:spPr>
          <a:xfrm rot="-931596">
            <a:off x="14867879" y="4484619"/>
            <a:ext cx="1062839" cy="101483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240;p21">
            <a:extLst>
              <a:ext uri="{FF2B5EF4-FFF2-40B4-BE49-F238E27FC236}">
                <a16:creationId xmlns:a16="http://schemas.microsoft.com/office/drawing/2014/main" id="{FF7CC99F-AC54-43FA-B686-37CCDA6D4C88}"/>
              </a:ext>
            </a:extLst>
          </p:cNvPr>
          <p:cNvSpPr/>
          <p:nvPr/>
        </p:nvSpPr>
        <p:spPr>
          <a:xfrm>
            <a:off x="15661401" y="3723868"/>
            <a:ext cx="1571478" cy="15004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249;p21">
            <a:extLst>
              <a:ext uri="{FF2B5EF4-FFF2-40B4-BE49-F238E27FC236}">
                <a16:creationId xmlns:a16="http://schemas.microsoft.com/office/drawing/2014/main" id="{E48EF13C-4501-4B1D-AF45-95094FA99AD2}"/>
              </a:ext>
            </a:extLst>
          </p:cNvPr>
          <p:cNvSpPr/>
          <p:nvPr/>
        </p:nvSpPr>
        <p:spPr>
          <a:xfrm rot="1892490">
            <a:off x="14147674" y="3104061"/>
            <a:ext cx="1571359" cy="150038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250;p21">
            <a:extLst>
              <a:ext uri="{FF2B5EF4-FFF2-40B4-BE49-F238E27FC236}">
                <a16:creationId xmlns:a16="http://schemas.microsoft.com/office/drawing/2014/main" id="{D478CE0C-B133-4D5C-A93A-19698BD21FB9}"/>
              </a:ext>
            </a:extLst>
          </p:cNvPr>
          <p:cNvSpPr/>
          <p:nvPr/>
        </p:nvSpPr>
        <p:spPr>
          <a:xfrm rot="-931596">
            <a:off x="17079096" y="3624579"/>
            <a:ext cx="1062839" cy="101483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249;p21">
            <a:extLst>
              <a:ext uri="{FF2B5EF4-FFF2-40B4-BE49-F238E27FC236}">
                <a16:creationId xmlns:a16="http://schemas.microsoft.com/office/drawing/2014/main" id="{6C135912-D463-4427-8BB4-33A6EBD48C11}"/>
              </a:ext>
            </a:extLst>
          </p:cNvPr>
          <p:cNvSpPr/>
          <p:nvPr/>
        </p:nvSpPr>
        <p:spPr>
          <a:xfrm rot="1892490">
            <a:off x="4956139" y="5443669"/>
            <a:ext cx="1571359" cy="150038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240;p21">
            <a:extLst>
              <a:ext uri="{FF2B5EF4-FFF2-40B4-BE49-F238E27FC236}">
                <a16:creationId xmlns:a16="http://schemas.microsoft.com/office/drawing/2014/main" id="{C6B19EB9-35BD-4BAF-8067-884649BA84EE}"/>
              </a:ext>
            </a:extLst>
          </p:cNvPr>
          <p:cNvSpPr/>
          <p:nvPr/>
        </p:nvSpPr>
        <p:spPr>
          <a:xfrm>
            <a:off x="3928583" y="-1587091"/>
            <a:ext cx="1571478" cy="15004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249;p21">
            <a:extLst>
              <a:ext uri="{FF2B5EF4-FFF2-40B4-BE49-F238E27FC236}">
                <a16:creationId xmlns:a16="http://schemas.microsoft.com/office/drawing/2014/main" id="{77CF6DFE-9337-4E50-B6FD-29F298D22805}"/>
              </a:ext>
            </a:extLst>
          </p:cNvPr>
          <p:cNvSpPr/>
          <p:nvPr/>
        </p:nvSpPr>
        <p:spPr>
          <a:xfrm rot="1892490">
            <a:off x="1530941" y="-1752020"/>
            <a:ext cx="1571359" cy="150038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249;p21">
            <a:extLst>
              <a:ext uri="{FF2B5EF4-FFF2-40B4-BE49-F238E27FC236}">
                <a16:creationId xmlns:a16="http://schemas.microsoft.com/office/drawing/2014/main" id="{A608FF18-933A-49AD-9284-010F00A97105}"/>
              </a:ext>
            </a:extLst>
          </p:cNvPr>
          <p:cNvSpPr/>
          <p:nvPr/>
        </p:nvSpPr>
        <p:spPr>
          <a:xfrm rot="1892490">
            <a:off x="2107353" y="5035394"/>
            <a:ext cx="1571359" cy="150038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249;p21">
            <a:extLst>
              <a:ext uri="{FF2B5EF4-FFF2-40B4-BE49-F238E27FC236}">
                <a16:creationId xmlns:a16="http://schemas.microsoft.com/office/drawing/2014/main" id="{E2B85D06-453D-48CB-917C-A5B141AA2FAE}"/>
              </a:ext>
            </a:extLst>
          </p:cNvPr>
          <p:cNvSpPr/>
          <p:nvPr/>
        </p:nvSpPr>
        <p:spPr>
          <a:xfrm rot="1892490">
            <a:off x="-2060331" y="2630887"/>
            <a:ext cx="1571359" cy="150038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249;p21">
            <a:extLst>
              <a:ext uri="{FF2B5EF4-FFF2-40B4-BE49-F238E27FC236}">
                <a16:creationId xmlns:a16="http://schemas.microsoft.com/office/drawing/2014/main" id="{E811D479-8F33-4610-9D2D-388D3305FE01}"/>
              </a:ext>
            </a:extLst>
          </p:cNvPr>
          <p:cNvSpPr/>
          <p:nvPr/>
        </p:nvSpPr>
        <p:spPr>
          <a:xfrm rot="1892490">
            <a:off x="9662371" y="223619"/>
            <a:ext cx="1571359" cy="150038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249;p21">
            <a:extLst>
              <a:ext uri="{FF2B5EF4-FFF2-40B4-BE49-F238E27FC236}">
                <a16:creationId xmlns:a16="http://schemas.microsoft.com/office/drawing/2014/main" id="{8EBB6917-B89A-4C2B-9422-B364B6E2B7EC}"/>
              </a:ext>
            </a:extLst>
          </p:cNvPr>
          <p:cNvSpPr/>
          <p:nvPr/>
        </p:nvSpPr>
        <p:spPr>
          <a:xfrm rot="1892490">
            <a:off x="7447292" y="5191389"/>
            <a:ext cx="1571359" cy="150038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249;p21">
            <a:extLst>
              <a:ext uri="{FF2B5EF4-FFF2-40B4-BE49-F238E27FC236}">
                <a16:creationId xmlns:a16="http://schemas.microsoft.com/office/drawing/2014/main" id="{D7E2C80D-06A1-48E9-B82A-8A67696F558E}"/>
              </a:ext>
            </a:extLst>
          </p:cNvPr>
          <p:cNvSpPr/>
          <p:nvPr/>
        </p:nvSpPr>
        <p:spPr>
          <a:xfrm rot="1892490">
            <a:off x="-1010599" y="5444604"/>
            <a:ext cx="1571359" cy="150038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249;p21">
            <a:extLst>
              <a:ext uri="{FF2B5EF4-FFF2-40B4-BE49-F238E27FC236}">
                <a16:creationId xmlns:a16="http://schemas.microsoft.com/office/drawing/2014/main" id="{B976B122-06A3-457A-83A6-9B13343800BA}"/>
              </a:ext>
            </a:extLst>
          </p:cNvPr>
          <p:cNvSpPr/>
          <p:nvPr/>
        </p:nvSpPr>
        <p:spPr>
          <a:xfrm rot="1892490">
            <a:off x="-1935925" y="-532349"/>
            <a:ext cx="1571359" cy="150038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273;p24">
            <a:extLst>
              <a:ext uri="{FF2B5EF4-FFF2-40B4-BE49-F238E27FC236}">
                <a16:creationId xmlns:a16="http://schemas.microsoft.com/office/drawing/2014/main" id="{226B73C3-307F-4FB1-B64B-3676D2FC2FC4}"/>
              </a:ext>
            </a:extLst>
          </p:cNvPr>
          <p:cNvSpPr txBox="1">
            <a:spLocks noGrp="1"/>
          </p:cNvSpPr>
          <p:nvPr>
            <p:ph type="title"/>
          </p:nvPr>
        </p:nvSpPr>
        <p:spPr>
          <a:xfrm>
            <a:off x="2514123" y="430729"/>
            <a:ext cx="4656806" cy="4757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4. CHỨC NĂNG BÁO CÁO VÀ THỐNG KÊ</a:t>
            </a:r>
            <a:endParaRPr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1672075" y="2269150"/>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7200" dirty="0">
                <a:latin typeface="Times New Roman" panose="02020603050405020304" pitchFamily="18" charset="0"/>
                <a:cs typeface="Times New Roman" panose="02020603050405020304" pitchFamily="18" charset="0"/>
              </a:rPr>
              <a:t>PHẦN III:</a:t>
            </a:r>
            <a:endParaRPr sz="7200" dirty="0">
              <a:latin typeface="Times New Roman" panose="02020603050405020304" pitchFamily="18" charset="0"/>
              <a:cs typeface="Times New Roman" panose="02020603050405020304" pitchFamily="18" charset="0"/>
            </a:endParaRPr>
          </a:p>
        </p:txBody>
      </p:sp>
      <p:sp>
        <p:nvSpPr>
          <p:cNvPr id="239" name="Google Shape;239;p21"/>
          <p:cNvSpPr txBox="1">
            <a:spLocks noGrp="1"/>
          </p:cNvSpPr>
          <p:nvPr>
            <p:ph type="subTitle" idx="4294967295"/>
          </p:nvPr>
        </p:nvSpPr>
        <p:spPr>
          <a:xfrm>
            <a:off x="1672075" y="3411551"/>
            <a:ext cx="5635200" cy="125841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200" b="1" dirty="0">
                <a:latin typeface="Times New Roman" panose="02020603050405020304" pitchFamily="18" charset="0"/>
                <a:cs typeface="Times New Roman" panose="02020603050405020304" pitchFamily="18" charset="0"/>
              </a:rPr>
              <a:t>CÁC SƠ ĐỒ DỮ LIỆU VÀ DIAGRAM</a:t>
            </a:r>
            <a:endParaRPr sz="3200" b="1" dirty="0">
              <a:latin typeface="Times New Roman" panose="02020603050405020304" pitchFamily="18" charset="0"/>
              <a:cs typeface="Times New Roman" panose="02020603050405020304" pitchFamily="18" charset="0"/>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17</a:t>
            </a:fld>
            <a:endParaRPr>
              <a:latin typeface="Times New Roman" panose="02020603050405020304" pitchFamily="18" charset="0"/>
              <a:cs typeface="Times New Roman" panose="02020603050405020304" pitchFamily="18" charset="0"/>
            </a:endParaRPr>
          </a:p>
        </p:txBody>
      </p:sp>
      <p:sp>
        <p:nvSpPr>
          <p:cNvPr id="23" name="Google Shape;240;p21">
            <a:extLst>
              <a:ext uri="{FF2B5EF4-FFF2-40B4-BE49-F238E27FC236}">
                <a16:creationId xmlns:a16="http://schemas.microsoft.com/office/drawing/2014/main" id="{C206C488-A8B8-46DC-8677-3FEB5CB7CFBA}"/>
              </a:ext>
            </a:extLst>
          </p:cNvPr>
          <p:cNvSpPr/>
          <p:nvPr/>
        </p:nvSpPr>
        <p:spPr>
          <a:xfrm>
            <a:off x="5172147" y="3213408"/>
            <a:ext cx="391134" cy="37346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249;p21">
            <a:extLst>
              <a:ext uri="{FF2B5EF4-FFF2-40B4-BE49-F238E27FC236}">
                <a16:creationId xmlns:a16="http://schemas.microsoft.com/office/drawing/2014/main" id="{74A59C00-6DF3-46E6-B0CE-861D9182BAAC}"/>
              </a:ext>
            </a:extLst>
          </p:cNvPr>
          <p:cNvSpPr/>
          <p:nvPr/>
        </p:nvSpPr>
        <p:spPr>
          <a:xfrm rot="1892490">
            <a:off x="1203137" y="3661587"/>
            <a:ext cx="391104" cy="3734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250;p21">
            <a:extLst>
              <a:ext uri="{FF2B5EF4-FFF2-40B4-BE49-F238E27FC236}">
                <a16:creationId xmlns:a16="http://schemas.microsoft.com/office/drawing/2014/main" id="{19938C2E-E5A0-4DB4-BAC2-B901EF945626}"/>
              </a:ext>
            </a:extLst>
          </p:cNvPr>
          <p:cNvSpPr/>
          <p:nvPr/>
        </p:nvSpPr>
        <p:spPr>
          <a:xfrm rot="-931596">
            <a:off x="1266421" y="2445456"/>
            <a:ext cx="264536" cy="2525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240;p21">
            <a:extLst>
              <a:ext uri="{FF2B5EF4-FFF2-40B4-BE49-F238E27FC236}">
                <a16:creationId xmlns:a16="http://schemas.microsoft.com/office/drawing/2014/main" id="{6C3A32D3-903D-4EDF-8133-E1991301C0AD}"/>
              </a:ext>
            </a:extLst>
          </p:cNvPr>
          <p:cNvSpPr/>
          <p:nvPr/>
        </p:nvSpPr>
        <p:spPr>
          <a:xfrm>
            <a:off x="3433161" y="1541888"/>
            <a:ext cx="391134" cy="37346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249;p21">
            <a:extLst>
              <a:ext uri="{FF2B5EF4-FFF2-40B4-BE49-F238E27FC236}">
                <a16:creationId xmlns:a16="http://schemas.microsoft.com/office/drawing/2014/main" id="{D3E4AB29-3C2F-40B7-8A0E-1C0E7A45826B}"/>
              </a:ext>
            </a:extLst>
          </p:cNvPr>
          <p:cNvSpPr/>
          <p:nvPr/>
        </p:nvSpPr>
        <p:spPr>
          <a:xfrm rot="1892490">
            <a:off x="4376447" y="4501442"/>
            <a:ext cx="391104" cy="3734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250;p21">
            <a:extLst>
              <a:ext uri="{FF2B5EF4-FFF2-40B4-BE49-F238E27FC236}">
                <a16:creationId xmlns:a16="http://schemas.microsoft.com/office/drawing/2014/main" id="{F090629C-A5B8-40AA-A6A9-89971EF969E6}"/>
              </a:ext>
            </a:extLst>
          </p:cNvPr>
          <p:cNvSpPr/>
          <p:nvPr/>
        </p:nvSpPr>
        <p:spPr>
          <a:xfrm rot="-931596">
            <a:off x="2819882" y="3197760"/>
            <a:ext cx="264536" cy="2525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249;p21">
            <a:extLst>
              <a:ext uri="{FF2B5EF4-FFF2-40B4-BE49-F238E27FC236}">
                <a16:creationId xmlns:a16="http://schemas.microsoft.com/office/drawing/2014/main" id="{7F5B164E-0DFE-42F2-8D40-9E871D5492D9}"/>
              </a:ext>
            </a:extLst>
          </p:cNvPr>
          <p:cNvSpPr/>
          <p:nvPr/>
        </p:nvSpPr>
        <p:spPr>
          <a:xfrm rot="1892490">
            <a:off x="6878556" y="4320486"/>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249;p21">
            <a:extLst>
              <a:ext uri="{FF2B5EF4-FFF2-40B4-BE49-F238E27FC236}">
                <a16:creationId xmlns:a16="http://schemas.microsoft.com/office/drawing/2014/main" id="{53D321B1-D44D-429F-8902-0FBD75CC211E}"/>
              </a:ext>
            </a:extLst>
          </p:cNvPr>
          <p:cNvSpPr/>
          <p:nvPr/>
        </p:nvSpPr>
        <p:spPr>
          <a:xfrm rot="1892490">
            <a:off x="6490744" y="1242529"/>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249;p21">
            <a:extLst>
              <a:ext uri="{FF2B5EF4-FFF2-40B4-BE49-F238E27FC236}">
                <a16:creationId xmlns:a16="http://schemas.microsoft.com/office/drawing/2014/main" id="{D8B80033-E8E0-4A11-B48F-90C8F4B1B42A}"/>
              </a:ext>
            </a:extLst>
          </p:cNvPr>
          <p:cNvSpPr/>
          <p:nvPr/>
        </p:nvSpPr>
        <p:spPr>
          <a:xfrm rot="1892490">
            <a:off x="748284" y="1276293"/>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249;p21">
            <a:extLst>
              <a:ext uri="{FF2B5EF4-FFF2-40B4-BE49-F238E27FC236}">
                <a16:creationId xmlns:a16="http://schemas.microsoft.com/office/drawing/2014/main" id="{1A9EC3A9-3DC8-408D-851D-7BD7851372EA}"/>
              </a:ext>
            </a:extLst>
          </p:cNvPr>
          <p:cNvSpPr/>
          <p:nvPr/>
        </p:nvSpPr>
        <p:spPr>
          <a:xfrm rot="1892490">
            <a:off x="4872828" y="585698"/>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249;p21">
            <a:extLst>
              <a:ext uri="{FF2B5EF4-FFF2-40B4-BE49-F238E27FC236}">
                <a16:creationId xmlns:a16="http://schemas.microsoft.com/office/drawing/2014/main" id="{F8B1CC61-878C-4169-88E7-0A29B43B7E79}"/>
              </a:ext>
            </a:extLst>
          </p:cNvPr>
          <p:cNvSpPr/>
          <p:nvPr/>
        </p:nvSpPr>
        <p:spPr>
          <a:xfrm rot="1892490">
            <a:off x="7284467" y="3413250"/>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249;p21">
            <a:extLst>
              <a:ext uri="{FF2B5EF4-FFF2-40B4-BE49-F238E27FC236}">
                <a16:creationId xmlns:a16="http://schemas.microsoft.com/office/drawing/2014/main" id="{60C11F30-307B-49C6-86CA-61327345BA8A}"/>
              </a:ext>
            </a:extLst>
          </p:cNvPr>
          <p:cNvSpPr/>
          <p:nvPr/>
        </p:nvSpPr>
        <p:spPr>
          <a:xfrm rot="1892490">
            <a:off x="4475966" y="1718176"/>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249;p21">
            <a:extLst>
              <a:ext uri="{FF2B5EF4-FFF2-40B4-BE49-F238E27FC236}">
                <a16:creationId xmlns:a16="http://schemas.microsoft.com/office/drawing/2014/main" id="{1857B9BF-F22A-48B4-AB9C-BEC2C2B0F1CE}"/>
              </a:ext>
            </a:extLst>
          </p:cNvPr>
          <p:cNvSpPr/>
          <p:nvPr/>
        </p:nvSpPr>
        <p:spPr>
          <a:xfrm rot="1892490">
            <a:off x="758979" y="4325589"/>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249;p21">
            <a:extLst>
              <a:ext uri="{FF2B5EF4-FFF2-40B4-BE49-F238E27FC236}">
                <a16:creationId xmlns:a16="http://schemas.microsoft.com/office/drawing/2014/main" id="{3E8F7A5E-9354-4776-86EB-83230D3316EC}"/>
              </a:ext>
            </a:extLst>
          </p:cNvPr>
          <p:cNvSpPr/>
          <p:nvPr/>
        </p:nvSpPr>
        <p:spPr>
          <a:xfrm rot="1892490">
            <a:off x="6387704" y="2414396"/>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249;p21">
            <a:extLst>
              <a:ext uri="{FF2B5EF4-FFF2-40B4-BE49-F238E27FC236}">
                <a16:creationId xmlns:a16="http://schemas.microsoft.com/office/drawing/2014/main" id="{4764E588-4068-46DC-936B-CBAE55DF7B01}"/>
              </a:ext>
            </a:extLst>
          </p:cNvPr>
          <p:cNvSpPr/>
          <p:nvPr/>
        </p:nvSpPr>
        <p:spPr>
          <a:xfrm rot="1892490">
            <a:off x="2066076" y="585697"/>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7874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50" name="Google Shape;783;p50">
            <a:extLst>
              <a:ext uri="{FF2B5EF4-FFF2-40B4-BE49-F238E27FC236}">
                <a16:creationId xmlns:a16="http://schemas.microsoft.com/office/drawing/2014/main" id="{A3F295B9-0C0C-4658-9C94-B52D4F324FB6}"/>
              </a:ext>
            </a:extLst>
          </p:cNvPr>
          <p:cNvGrpSpPr/>
          <p:nvPr/>
        </p:nvGrpSpPr>
        <p:grpSpPr>
          <a:xfrm>
            <a:off x="-8259487" y="1854963"/>
            <a:ext cx="5244048" cy="2957662"/>
            <a:chOff x="1246775" y="910975"/>
            <a:chExt cx="439650" cy="523900"/>
          </a:xfrm>
        </p:grpSpPr>
        <p:sp>
          <p:nvSpPr>
            <p:cNvPr id="51" name="Google Shape;785;p50">
              <a:extLst>
                <a:ext uri="{FF2B5EF4-FFF2-40B4-BE49-F238E27FC236}">
                  <a16:creationId xmlns:a16="http://schemas.microsoft.com/office/drawing/2014/main" id="{7B67A305-6AAB-4228-AA8C-B0DD7AD61517}"/>
                </a:ext>
              </a:extLst>
            </p:cNvPr>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noFill/>
            </a:ln>
          </p:spPr>
          <p:txBody>
            <a:bodyPr spcFirstLastPara="1" wrap="square" lIns="91425" tIns="91425" rIns="91425" bIns="91425" anchor="ctr" anchorCtr="0">
              <a:noAutofit/>
            </a:bodyPr>
            <a:lstStyle/>
            <a:p>
              <a:r>
                <a:rPr lang="vi-VN"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Nhân viên thư viện có nhiệm vụ thống kê và báo cáo lại với nhà quản lí</a:t>
              </a:r>
              <a:r>
                <a:rPr lang="en-US"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(giám đốc thư viện) về những tình tiết  đã diễn ra trong thư viện:</a:t>
              </a:r>
              <a:r>
                <a:rPr lang="en-US"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41F30"/>
                  </a:solidFill>
                  <a:effectLst/>
                  <a:latin typeface="Times New Roman" panose="02020603050405020304" pitchFamily="18" charset="0"/>
                  <a:ea typeface="Calibri" panose="020F0502020204030204" pitchFamily="34" charset="0"/>
                  <a:cs typeface="Times New Roman" panose="02020603050405020304" pitchFamily="18" charset="0"/>
                </a:rPr>
                <a:t>số sách được mượn trong ngày, trong tháng, hóa đơn đền sách, tài liệu, danh sách tài liệu cập nhật và bổ sung</a:t>
              </a:r>
              <a:endParaRPr lang="en-US" sz="1800" dirty="0">
                <a:solidFill>
                  <a:srgbClr val="041F30"/>
                </a:solidFill>
                <a:latin typeface="Times New Roman" panose="02020603050405020304" pitchFamily="18" charset="0"/>
                <a:cs typeface="Times New Roman" panose="02020603050405020304" pitchFamily="18" charset="0"/>
              </a:endParaRPr>
            </a:p>
          </p:txBody>
        </p:sp>
        <p:sp>
          <p:nvSpPr>
            <p:cNvPr id="52" name="Google Shape;784;p50">
              <a:extLst>
                <a:ext uri="{FF2B5EF4-FFF2-40B4-BE49-F238E27FC236}">
                  <a16:creationId xmlns:a16="http://schemas.microsoft.com/office/drawing/2014/main" id="{468F9C00-5CC3-4D05-AE6D-805B9D56C525}"/>
                </a:ext>
              </a:extLst>
            </p:cNvPr>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 name="Google Shape;786;p50">
              <a:extLst>
                <a:ext uri="{FF2B5EF4-FFF2-40B4-BE49-F238E27FC236}">
                  <a16:creationId xmlns:a16="http://schemas.microsoft.com/office/drawing/2014/main" id="{2950BAFD-5196-4677-B552-6411B89503BE}"/>
                </a:ext>
              </a:extLst>
            </p:cNvPr>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4" name="Rectangle: Folded Corner 53">
            <a:extLst>
              <a:ext uri="{FF2B5EF4-FFF2-40B4-BE49-F238E27FC236}">
                <a16:creationId xmlns:a16="http://schemas.microsoft.com/office/drawing/2014/main" id="{BC276D27-31DC-42BB-9775-3DA3970C6406}"/>
              </a:ext>
            </a:extLst>
          </p:cNvPr>
          <p:cNvSpPr/>
          <p:nvPr/>
        </p:nvSpPr>
        <p:spPr>
          <a:xfrm rot="827956">
            <a:off x="-2789793" y="1029859"/>
            <a:ext cx="1912620" cy="2125980"/>
          </a:xfrm>
          <a:prstGeom prst="foldedCorner">
            <a:avLst>
              <a:gd name="adj" fmla="val 23440"/>
            </a:avLst>
          </a:prstGeom>
          <a:blipFill>
            <a:blip r:embed="rId3">
              <a:extLst>
                <a:ext uri="{837473B0-CC2E-450A-ABE3-18F120FF3D39}">
                  <a1611:picAttrSrcUrl xmlns:a1611="http://schemas.microsoft.com/office/drawing/2016/11/main" r:id="rId4"/>
                </a:ext>
              </a:extLst>
            </a:blip>
            <a:stretch>
              <a:fillRect/>
            </a:stretch>
          </a:blipFill>
          <a:ln w="57150">
            <a:solidFill>
              <a:srgbClr val="041F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41F30"/>
                </a:solidFill>
              </a:ln>
            </a:endParaRPr>
          </a:p>
        </p:txBody>
      </p:sp>
      <p:sp>
        <p:nvSpPr>
          <p:cNvPr id="55" name="Rectangle: Folded Corner 54">
            <a:extLst>
              <a:ext uri="{FF2B5EF4-FFF2-40B4-BE49-F238E27FC236}">
                <a16:creationId xmlns:a16="http://schemas.microsoft.com/office/drawing/2014/main" id="{3F9BE3A8-07B7-44D7-861A-3882FE8BBC17}"/>
              </a:ext>
            </a:extLst>
          </p:cNvPr>
          <p:cNvSpPr/>
          <p:nvPr/>
        </p:nvSpPr>
        <p:spPr>
          <a:xfrm rot="20791368">
            <a:off x="-9646905" y="3570930"/>
            <a:ext cx="1912620" cy="2125980"/>
          </a:xfrm>
          <a:prstGeom prst="foldedCorner">
            <a:avLst/>
          </a:prstGeom>
          <a:blipFill>
            <a:blip r:embed="rId5">
              <a:extLst>
                <a:ext uri="{837473B0-CC2E-450A-ABE3-18F120FF3D39}">
                  <a1611:picAttrSrcUrl xmlns:a1611="http://schemas.microsoft.com/office/drawing/2016/11/main" r:id="rId6"/>
                </a:ext>
              </a:extLst>
            </a:blip>
            <a:stretch>
              <a:fillRect/>
            </a:stretch>
          </a:blipFill>
          <a:ln w="57150">
            <a:solidFill>
              <a:srgbClr val="041F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id="{F8A7128D-9678-4913-9F34-F3C81BD8BDB2}"/>
              </a:ext>
            </a:extLst>
          </p:cNvPr>
          <p:cNvSpPr/>
          <p:nvPr/>
        </p:nvSpPr>
        <p:spPr>
          <a:xfrm>
            <a:off x="-9834606" y="990796"/>
            <a:ext cx="2286317" cy="2403813"/>
          </a:xfrm>
          <a:prstGeom prst="foldedCorner">
            <a:avLst/>
          </a:prstGeom>
          <a:blipFill>
            <a:blip r:embed="rId7">
              <a:extLst>
                <a:ext uri="{837473B0-CC2E-450A-ABE3-18F120FF3D39}">
                  <a1611:picAttrSrcUrl xmlns:a1611="http://schemas.microsoft.com/office/drawing/2016/11/main" r:id="rId8"/>
                </a:ext>
              </a:extLst>
            </a:blip>
            <a:stretch>
              <a:fillRect/>
            </a:stretch>
          </a:blipFill>
          <a:ln w="57150">
            <a:solidFill>
              <a:srgbClr val="041F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Graphic 56" descr="Classroom with solid fill">
            <a:extLst>
              <a:ext uri="{FF2B5EF4-FFF2-40B4-BE49-F238E27FC236}">
                <a16:creationId xmlns:a16="http://schemas.microsoft.com/office/drawing/2014/main" id="{CBD194A4-3073-4CCC-8760-F6FD65F9D7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49406" y="3502664"/>
            <a:ext cx="2179320" cy="2179320"/>
          </a:xfrm>
          <a:prstGeom prst="rect">
            <a:avLst/>
          </a:prstGeom>
        </p:spPr>
      </p:pic>
      <p:grpSp>
        <p:nvGrpSpPr>
          <p:cNvPr id="16" name="Google Shape;244;p21">
            <a:extLst>
              <a:ext uri="{FF2B5EF4-FFF2-40B4-BE49-F238E27FC236}">
                <a16:creationId xmlns:a16="http://schemas.microsoft.com/office/drawing/2014/main" id="{5C55FC1D-65FD-4418-A486-F85267C21C1A}"/>
              </a:ext>
            </a:extLst>
          </p:cNvPr>
          <p:cNvGrpSpPr/>
          <p:nvPr/>
        </p:nvGrpSpPr>
        <p:grpSpPr>
          <a:xfrm rot="13500000">
            <a:off x="-5574358" y="1026982"/>
            <a:ext cx="4958907" cy="4959193"/>
            <a:chOff x="570875" y="4322250"/>
            <a:chExt cx="443300" cy="443325"/>
          </a:xfrm>
        </p:grpSpPr>
        <p:sp>
          <p:nvSpPr>
            <p:cNvPr id="17" name="Google Shape;245;p21">
              <a:extLst>
                <a:ext uri="{FF2B5EF4-FFF2-40B4-BE49-F238E27FC236}">
                  <a16:creationId xmlns:a16="http://schemas.microsoft.com/office/drawing/2014/main" id="{6E3B40C1-B7DB-42BB-BEAB-68071E47C124}"/>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246;p21">
              <a:extLst>
                <a:ext uri="{FF2B5EF4-FFF2-40B4-BE49-F238E27FC236}">
                  <a16:creationId xmlns:a16="http://schemas.microsoft.com/office/drawing/2014/main" id="{048DAF16-8BCD-48AB-8F24-2982F86C4781}"/>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247;p21">
              <a:extLst>
                <a:ext uri="{FF2B5EF4-FFF2-40B4-BE49-F238E27FC236}">
                  <a16:creationId xmlns:a16="http://schemas.microsoft.com/office/drawing/2014/main" id="{A28E3FA3-99CB-477B-B43C-058690FF7342}"/>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 name="Google Shape;248;p21">
              <a:extLst>
                <a:ext uri="{FF2B5EF4-FFF2-40B4-BE49-F238E27FC236}">
                  <a16:creationId xmlns:a16="http://schemas.microsoft.com/office/drawing/2014/main" id="{3A29F2F5-AA44-4B12-AF72-859C564DB50A}"/>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A03D98D0-ABC1-4974-A5EE-FAB9DFC64AAE}"/>
              </a:ext>
            </a:extLst>
          </p:cNvPr>
          <p:cNvGrpSpPr/>
          <p:nvPr/>
        </p:nvGrpSpPr>
        <p:grpSpPr>
          <a:xfrm>
            <a:off x="772466" y="5477168"/>
            <a:ext cx="7830502" cy="273913"/>
            <a:chOff x="2933682" y="1461285"/>
            <a:chExt cx="2627295" cy="1539301"/>
          </a:xfrm>
        </p:grpSpPr>
        <p:grpSp>
          <p:nvGrpSpPr>
            <p:cNvPr id="59" name="Google Shape;414;p36">
              <a:extLst>
                <a:ext uri="{FF2B5EF4-FFF2-40B4-BE49-F238E27FC236}">
                  <a16:creationId xmlns:a16="http://schemas.microsoft.com/office/drawing/2014/main" id="{35256A98-DAAE-4DC9-8C5D-5955CF8A7F52}"/>
                </a:ext>
              </a:extLst>
            </p:cNvPr>
            <p:cNvGrpSpPr/>
            <p:nvPr/>
          </p:nvGrpSpPr>
          <p:grpSpPr>
            <a:xfrm>
              <a:off x="2933682" y="1461285"/>
              <a:ext cx="2627295" cy="1539301"/>
              <a:chOff x="2789042" y="1451163"/>
              <a:chExt cx="5482376" cy="3212059"/>
            </a:xfrm>
          </p:grpSpPr>
          <p:sp>
            <p:nvSpPr>
              <p:cNvPr id="62" name="Google Shape;415;p36">
                <a:extLst>
                  <a:ext uri="{FF2B5EF4-FFF2-40B4-BE49-F238E27FC236}">
                    <a16:creationId xmlns:a16="http://schemas.microsoft.com/office/drawing/2014/main" id="{32ECBBE4-406E-4972-81E1-CAF172E822F5}"/>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416;p36">
                <a:extLst>
                  <a:ext uri="{FF2B5EF4-FFF2-40B4-BE49-F238E27FC236}">
                    <a16:creationId xmlns:a16="http://schemas.microsoft.com/office/drawing/2014/main" id="{2B853F42-D50A-4F55-B364-2C79B75868C8}"/>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417;p36">
                <a:extLst>
                  <a:ext uri="{FF2B5EF4-FFF2-40B4-BE49-F238E27FC236}">
                    <a16:creationId xmlns:a16="http://schemas.microsoft.com/office/drawing/2014/main" id="{6123818E-EE95-4586-8348-DB8C244BFCA4}"/>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418;p36">
              <a:extLst>
                <a:ext uri="{FF2B5EF4-FFF2-40B4-BE49-F238E27FC236}">
                  <a16:creationId xmlns:a16="http://schemas.microsoft.com/office/drawing/2014/main" id="{91B53C89-9009-4113-87D8-0230E0345BD1}"/>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Rectangle 60">
              <a:extLst>
                <a:ext uri="{FF2B5EF4-FFF2-40B4-BE49-F238E27FC236}">
                  <a16:creationId xmlns:a16="http://schemas.microsoft.com/office/drawing/2014/main" id="{CF22AABD-D1A4-42D8-A4CE-C7E9E65902F6}"/>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65" name="Picture 64">
            <a:extLst>
              <a:ext uri="{FF2B5EF4-FFF2-40B4-BE49-F238E27FC236}">
                <a16:creationId xmlns:a16="http://schemas.microsoft.com/office/drawing/2014/main" id="{65E3E318-DE44-4B9D-83EF-2AA35A60767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231" b="90769" l="9375" r="89063">
                        <a14:foregroundMark x1="28125" y1="90769" x2="71875" y2="90769"/>
                      </a14:backgroundRemoval>
                    </a14:imgEffect>
                  </a14:imgLayer>
                </a14:imgProps>
              </a:ext>
            </a:extLst>
          </a:blip>
          <a:stretch>
            <a:fillRect/>
          </a:stretch>
        </p:blipFill>
        <p:spPr>
          <a:xfrm>
            <a:off x="1775309" y="5524609"/>
            <a:ext cx="487722" cy="45719"/>
          </a:xfrm>
          <a:prstGeom prst="rect">
            <a:avLst/>
          </a:prstGeom>
        </p:spPr>
      </p:pic>
      <p:pic>
        <p:nvPicPr>
          <p:cNvPr id="67" name="Picture 66">
            <a:extLst>
              <a:ext uri="{FF2B5EF4-FFF2-40B4-BE49-F238E27FC236}">
                <a16:creationId xmlns:a16="http://schemas.microsoft.com/office/drawing/2014/main" id="{D1B0A754-5245-4C5C-8CEA-997C33048559}"/>
              </a:ext>
            </a:extLst>
          </p:cNvPr>
          <p:cNvPicPr/>
          <p:nvPr/>
        </p:nvPicPr>
        <p:blipFill>
          <a:blip r:embed="rId13"/>
          <a:stretch>
            <a:fillRect/>
          </a:stretch>
        </p:blipFill>
        <p:spPr>
          <a:xfrm flipV="1">
            <a:off x="1946016" y="5647877"/>
            <a:ext cx="113589" cy="45719"/>
          </a:xfrm>
          <a:prstGeom prst="rect">
            <a:avLst/>
          </a:prstGeom>
        </p:spPr>
      </p:pic>
      <p:pic>
        <p:nvPicPr>
          <p:cNvPr id="68" name="Picture 67">
            <a:extLst>
              <a:ext uri="{FF2B5EF4-FFF2-40B4-BE49-F238E27FC236}">
                <a16:creationId xmlns:a16="http://schemas.microsoft.com/office/drawing/2014/main" id="{93B364ED-7A37-4911-91D0-F5B79CBCEF38}"/>
              </a:ext>
            </a:extLst>
          </p:cNvPr>
          <p:cNvPicPr/>
          <p:nvPr/>
        </p:nvPicPr>
        <p:blipFill>
          <a:blip r:embed="rId14"/>
          <a:stretch>
            <a:fillRect/>
          </a:stretch>
        </p:blipFill>
        <p:spPr>
          <a:xfrm flipV="1">
            <a:off x="1986728" y="5640445"/>
            <a:ext cx="105273" cy="45719"/>
          </a:xfrm>
          <a:prstGeom prst="rect">
            <a:avLst/>
          </a:prstGeom>
        </p:spPr>
      </p:pic>
      <p:pic>
        <p:nvPicPr>
          <p:cNvPr id="69" name="Picture 68">
            <a:extLst>
              <a:ext uri="{FF2B5EF4-FFF2-40B4-BE49-F238E27FC236}">
                <a16:creationId xmlns:a16="http://schemas.microsoft.com/office/drawing/2014/main" id="{570BEEFE-6A86-42DB-AF1F-8BD5DB4099A2}"/>
              </a:ext>
            </a:extLst>
          </p:cNvPr>
          <p:cNvPicPr/>
          <p:nvPr/>
        </p:nvPicPr>
        <p:blipFill>
          <a:blip r:embed="rId15"/>
          <a:stretch>
            <a:fillRect/>
          </a:stretch>
        </p:blipFill>
        <p:spPr>
          <a:xfrm flipV="1">
            <a:off x="1921563" y="5628799"/>
            <a:ext cx="146730" cy="45719"/>
          </a:xfrm>
          <a:prstGeom prst="rect">
            <a:avLst/>
          </a:prstGeom>
        </p:spPr>
      </p:pic>
      <p:pic>
        <p:nvPicPr>
          <p:cNvPr id="70" name="Picture 69">
            <a:extLst>
              <a:ext uri="{FF2B5EF4-FFF2-40B4-BE49-F238E27FC236}">
                <a16:creationId xmlns:a16="http://schemas.microsoft.com/office/drawing/2014/main" id="{F93D0294-DC92-4694-859D-7142B0620216}"/>
              </a:ext>
            </a:extLst>
          </p:cNvPr>
          <p:cNvPicPr/>
          <p:nvPr/>
        </p:nvPicPr>
        <p:blipFill>
          <a:blip r:embed="rId16"/>
          <a:stretch>
            <a:fillRect/>
          </a:stretch>
        </p:blipFill>
        <p:spPr>
          <a:xfrm flipV="1">
            <a:off x="1914621" y="5663881"/>
            <a:ext cx="127410" cy="45719"/>
          </a:xfrm>
          <a:prstGeom prst="rect">
            <a:avLst/>
          </a:prstGeom>
        </p:spPr>
      </p:pic>
      <p:sp>
        <p:nvSpPr>
          <p:cNvPr id="71" name="Rectangle: Folded Corner 70">
            <a:extLst>
              <a:ext uri="{FF2B5EF4-FFF2-40B4-BE49-F238E27FC236}">
                <a16:creationId xmlns:a16="http://schemas.microsoft.com/office/drawing/2014/main" id="{2979C329-6895-46D1-9E38-A695924EF28C}"/>
              </a:ext>
            </a:extLst>
          </p:cNvPr>
          <p:cNvSpPr/>
          <p:nvPr/>
        </p:nvSpPr>
        <p:spPr>
          <a:xfrm flipV="1">
            <a:off x="1960474" y="5630237"/>
            <a:ext cx="74632" cy="45719"/>
          </a:xfrm>
          <a:prstGeom prst="foldedCorner">
            <a:avLst/>
          </a:prstGeom>
          <a:blipFill>
            <a:blip r:embed="rId17"/>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BFD266DB-6036-4613-891F-3FD3AD479A2B}"/>
              </a:ext>
            </a:extLst>
          </p:cNvPr>
          <p:cNvPicPr/>
          <p:nvPr/>
        </p:nvPicPr>
        <p:blipFill>
          <a:blip r:embed="rId18"/>
          <a:stretch>
            <a:fillRect/>
          </a:stretch>
        </p:blipFill>
        <p:spPr>
          <a:xfrm flipV="1">
            <a:off x="1914880" y="5641715"/>
            <a:ext cx="104290" cy="45719"/>
          </a:xfrm>
          <a:prstGeom prst="rect">
            <a:avLst/>
          </a:prstGeom>
        </p:spPr>
      </p:pic>
      <p:pic>
        <p:nvPicPr>
          <p:cNvPr id="73" name="Picture 72">
            <a:extLst>
              <a:ext uri="{FF2B5EF4-FFF2-40B4-BE49-F238E27FC236}">
                <a16:creationId xmlns:a16="http://schemas.microsoft.com/office/drawing/2014/main" id="{691A1792-8594-4B0C-B5D2-0D29A88CC745}"/>
              </a:ext>
            </a:extLst>
          </p:cNvPr>
          <p:cNvPicPr/>
          <p:nvPr/>
        </p:nvPicPr>
        <p:blipFill>
          <a:blip r:embed="rId19"/>
          <a:stretch>
            <a:fillRect/>
          </a:stretch>
        </p:blipFill>
        <p:spPr>
          <a:xfrm flipV="1">
            <a:off x="1911303" y="5645945"/>
            <a:ext cx="106848" cy="45719"/>
          </a:xfrm>
          <a:prstGeom prst="rect">
            <a:avLst/>
          </a:prstGeom>
        </p:spPr>
      </p:pic>
      <p:pic>
        <p:nvPicPr>
          <p:cNvPr id="74" name="Picture 73">
            <a:extLst>
              <a:ext uri="{FF2B5EF4-FFF2-40B4-BE49-F238E27FC236}">
                <a16:creationId xmlns:a16="http://schemas.microsoft.com/office/drawing/2014/main" id="{A989EDDB-9770-4799-964F-A035266C2F6D}"/>
              </a:ext>
            </a:extLst>
          </p:cNvPr>
          <p:cNvPicPr/>
          <p:nvPr/>
        </p:nvPicPr>
        <p:blipFill>
          <a:blip r:embed="rId20"/>
          <a:stretch>
            <a:fillRect/>
          </a:stretch>
        </p:blipFill>
        <p:spPr>
          <a:xfrm flipV="1">
            <a:off x="1922136" y="5648923"/>
            <a:ext cx="105273" cy="45719"/>
          </a:xfrm>
          <a:prstGeom prst="rect">
            <a:avLst/>
          </a:prstGeom>
        </p:spPr>
      </p:pic>
      <p:pic>
        <p:nvPicPr>
          <p:cNvPr id="75" name="Picture 74">
            <a:extLst>
              <a:ext uri="{FF2B5EF4-FFF2-40B4-BE49-F238E27FC236}">
                <a16:creationId xmlns:a16="http://schemas.microsoft.com/office/drawing/2014/main" id="{5FFA9342-A869-4420-B302-49449394012C}"/>
              </a:ext>
            </a:extLst>
          </p:cNvPr>
          <p:cNvPicPr/>
          <p:nvPr/>
        </p:nvPicPr>
        <p:blipFill>
          <a:blip r:embed="rId21"/>
          <a:stretch>
            <a:fillRect/>
          </a:stretch>
        </p:blipFill>
        <p:spPr>
          <a:xfrm flipV="1">
            <a:off x="1948518" y="5660304"/>
            <a:ext cx="110066" cy="45719"/>
          </a:xfrm>
          <a:prstGeom prst="rect">
            <a:avLst/>
          </a:prstGeom>
        </p:spPr>
      </p:pic>
      <p:pic>
        <p:nvPicPr>
          <p:cNvPr id="76" name="Picture 75">
            <a:extLst>
              <a:ext uri="{FF2B5EF4-FFF2-40B4-BE49-F238E27FC236}">
                <a16:creationId xmlns:a16="http://schemas.microsoft.com/office/drawing/2014/main" id="{C2588687-0CC6-4D5D-AEF6-12B12416640B}"/>
              </a:ext>
            </a:extLst>
          </p:cNvPr>
          <p:cNvPicPr/>
          <p:nvPr/>
        </p:nvPicPr>
        <p:blipFill>
          <a:blip r:embed="rId22"/>
          <a:stretch>
            <a:fillRect/>
          </a:stretch>
        </p:blipFill>
        <p:spPr>
          <a:xfrm flipV="1">
            <a:off x="1929229" y="5662440"/>
            <a:ext cx="118522" cy="45719"/>
          </a:xfrm>
          <a:prstGeom prst="rect">
            <a:avLst/>
          </a:prstGeom>
        </p:spPr>
      </p:pic>
      <p:pic>
        <p:nvPicPr>
          <p:cNvPr id="77" name="Picture 76">
            <a:extLst>
              <a:ext uri="{FF2B5EF4-FFF2-40B4-BE49-F238E27FC236}">
                <a16:creationId xmlns:a16="http://schemas.microsoft.com/office/drawing/2014/main" id="{54444609-CE6A-45C7-B9DF-DE613EA8E730}"/>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1766394" y="5599952"/>
            <a:ext cx="506682" cy="120936"/>
          </a:xfrm>
          <a:prstGeom prst="rect">
            <a:avLst/>
          </a:prstGeom>
        </p:spPr>
      </p:pic>
    </p:spTree>
    <p:extLst>
      <p:ext uri="{BB962C8B-B14F-4D97-AF65-F5344CB8AC3E}">
        <p14:creationId xmlns:p14="http://schemas.microsoft.com/office/powerpoint/2010/main" val="2992914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744D6E-38B8-4771-836F-66B7FC7740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18" name="Google Shape;238;p21">
            <a:extLst>
              <a:ext uri="{FF2B5EF4-FFF2-40B4-BE49-F238E27FC236}">
                <a16:creationId xmlns:a16="http://schemas.microsoft.com/office/drawing/2014/main" id="{D4DAE0EF-6E98-4254-B053-122B74070529}"/>
              </a:ext>
            </a:extLst>
          </p:cNvPr>
          <p:cNvSpPr txBox="1">
            <a:spLocks/>
          </p:cNvSpPr>
          <p:nvPr/>
        </p:nvSpPr>
        <p:spPr>
          <a:xfrm>
            <a:off x="-1038918" y="-1241551"/>
            <a:ext cx="56352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7200" dirty="0">
                <a:latin typeface="Times New Roman" panose="02020603050405020304" pitchFamily="18" charset="0"/>
                <a:cs typeface="Times New Roman" panose="02020603050405020304" pitchFamily="18" charset="0"/>
              </a:rPr>
              <a:t>PHẦN III:</a:t>
            </a:r>
          </a:p>
        </p:txBody>
      </p:sp>
      <p:sp>
        <p:nvSpPr>
          <p:cNvPr id="19" name="Google Shape;239;p21">
            <a:extLst>
              <a:ext uri="{FF2B5EF4-FFF2-40B4-BE49-F238E27FC236}">
                <a16:creationId xmlns:a16="http://schemas.microsoft.com/office/drawing/2014/main" id="{9DA58F9C-0D2E-408F-BED1-63342DF096A7}"/>
              </a:ext>
            </a:extLst>
          </p:cNvPr>
          <p:cNvSpPr txBox="1">
            <a:spLocks/>
          </p:cNvSpPr>
          <p:nvPr/>
        </p:nvSpPr>
        <p:spPr>
          <a:xfrm>
            <a:off x="-5245252" y="1190985"/>
            <a:ext cx="5635200" cy="1258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vi-VN" sz="3200" b="1" dirty="0">
                <a:latin typeface="Times New Roman" panose="02020603050405020304" pitchFamily="18" charset="0"/>
                <a:cs typeface="Times New Roman" panose="02020603050405020304" pitchFamily="18" charset="0"/>
              </a:rPr>
              <a:t>CÁC SƠ ĐỒ DỮ LIỆU VÀ DIAGRAM</a:t>
            </a:r>
          </a:p>
        </p:txBody>
      </p:sp>
      <p:sp>
        <p:nvSpPr>
          <p:cNvPr id="20" name="Google Shape;240;p21">
            <a:extLst>
              <a:ext uri="{FF2B5EF4-FFF2-40B4-BE49-F238E27FC236}">
                <a16:creationId xmlns:a16="http://schemas.microsoft.com/office/drawing/2014/main" id="{1D599777-25A7-4333-A046-2E605D6E571A}"/>
              </a:ext>
            </a:extLst>
          </p:cNvPr>
          <p:cNvSpPr/>
          <p:nvPr/>
        </p:nvSpPr>
        <p:spPr>
          <a:xfrm>
            <a:off x="-965492" y="2006181"/>
            <a:ext cx="391134" cy="37346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 name="Google Shape;249;p21">
            <a:extLst>
              <a:ext uri="{FF2B5EF4-FFF2-40B4-BE49-F238E27FC236}">
                <a16:creationId xmlns:a16="http://schemas.microsoft.com/office/drawing/2014/main" id="{64580B36-2EA8-4441-8283-458476C4C0B3}"/>
              </a:ext>
            </a:extLst>
          </p:cNvPr>
          <p:cNvSpPr/>
          <p:nvPr/>
        </p:nvSpPr>
        <p:spPr>
          <a:xfrm rot="1892490">
            <a:off x="9238600" y="4655223"/>
            <a:ext cx="391104" cy="3734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250;p21">
            <a:extLst>
              <a:ext uri="{FF2B5EF4-FFF2-40B4-BE49-F238E27FC236}">
                <a16:creationId xmlns:a16="http://schemas.microsoft.com/office/drawing/2014/main" id="{767083C0-EED0-47CA-861E-2B09B0DAC280}"/>
              </a:ext>
            </a:extLst>
          </p:cNvPr>
          <p:cNvSpPr/>
          <p:nvPr/>
        </p:nvSpPr>
        <p:spPr>
          <a:xfrm rot="-931596">
            <a:off x="6642767" y="5470194"/>
            <a:ext cx="264536" cy="2525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240;p21">
            <a:extLst>
              <a:ext uri="{FF2B5EF4-FFF2-40B4-BE49-F238E27FC236}">
                <a16:creationId xmlns:a16="http://schemas.microsoft.com/office/drawing/2014/main" id="{FC173382-D421-4632-830A-98FF29A4F12E}"/>
              </a:ext>
            </a:extLst>
          </p:cNvPr>
          <p:cNvSpPr/>
          <p:nvPr/>
        </p:nvSpPr>
        <p:spPr>
          <a:xfrm>
            <a:off x="-1033076" y="2970296"/>
            <a:ext cx="391134" cy="37346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249;p21">
            <a:extLst>
              <a:ext uri="{FF2B5EF4-FFF2-40B4-BE49-F238E27FC236}">
                <a16:creationId xmlns:a16="http://schemas.microsoft.com/office/drawing/2014/main" id="{51800761-7AD2-4C8D-BA5A-774296203A23}"/>
              </a:ext>
            </a:extLst>
          </p:cNvPr>
          <p:cNvSpPr/>
          <p:nvPr/>
        </p:nvSpPr>
        <p:spPr>
          <a:xfrm rot="1892490">
            <a:off x="4678161" y="-529901"/>
            <a:ext cx="391104" cy="3734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250;p21">
            <a:extLst>
              <a:ext uri="{FF2B5EF4-FFF2-40B4-BE49-F238E27FC236}">
                <a16:creationId xmlns:a16="http://schemas.microsoft.com/office/drawing/2014/main" id="{FA02EDF4-3F84-4F99-8595-06BF6C278771}"/>
              </a:ext>
            </a:extLst>
          </p:cNvPr>
          <p:cNvSpPr/>
          <p:nvPr/>
        </p:nvSpPr>
        <p:spPr>
          <a:xfrm rot="-931596">
            <a:off x="4228821" y="5435007"/>
            <a:ext cx="264536" cy="2525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249;p21">
            <a:extLst>
              <a:ext uri="{FF2B5EF4-FFF2-40B4-BE49-F238E27FC236}">
                <a16:creationId xmlns:a16="http://schemas.microsoft.com/office/drawing/2014/main" id="{D09F6A09-71EE-433C-AE12-1F9FD10EBDC8}"/>
              </a:ext>
            </a:extLst>
          </p:cNvPr>
          <p:cNvSpPr/>
          <p:nvPr/>
        </p:nvSpPr>
        <p:spPr>
          <a:xfrm rot="1892490">
            <a:off x="8453422" y="-528219"/>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249;p21">
            <a:extLst>
              <a:ext uri="{FF2B5EF4-FFF2-40B4-BE49-F238E27FC236}">
                <a16:creationId xmlns:a16="http://schemas.microsoft.com/office/drawing/2014/main" id="{B213B694-92FA-438E-96FB-293E47E7DED1}"/>
              </a:ext>
            </a:extLst>
          </p:cNvPr>
          <p:cNvSpPr/>
          <p:nvPr/>
        </p:nvSpPr>
        <p:spPr>
          <a:xfrm rot="1892490">
            <a:off x="9347144" y="2945612"/>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249;p21">
            <a:extLst>
              <a:ext uri="{FF2B5EF4-FFF2-40B4-BE49-F238E27FC236}">
                <a16:creationId xmlns:a16="http://schemas.microsoft.com/office/drawing/2014/main" id="{ED77CBC5-7663-4E61-A765-2FA7EB6B3C69}"/>
              </a:ext>
            </a:extLst>
          </p:cNvPr>
          <p:cNvSpPr/>
          <p:nvPr/>
        </p:nvSpPr>
        <p:spPr>
          <a:xfrm rot="1892490">
            <a:off x="-1527962" y="4448299"/>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249;p21">
            <a:extLst>
              <a:ext uri="{FF2B5EF4-FFF2-40B4-BE49-F238E27FC236}">
                <a16:creationId xmlns:a16="http://schemas.microsoft.com/office/drawing/2014/main" id="{A031654A-BF93-4FC1-885C-4F44F30CABDD}"/>
              </a:ext>
            </a:extLst>
          </p:cNvPr>
          <p:cNvSpPr/>
          <p:nvPr/>
        </p:nvSpPr>
        <p:spPr>
          <a:xfrm rot="1892490">
            <a:off x="-33704" y="-694212"/>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249;p21">
            <a:extLst>
              <a:ext uri="{FF2B5EF4-FFF2-40B4-BE49-F238E27FC236}">
                <a16:creationId xmlns:a16="http://schemas.microsoft.com/office/drawing/2014/main" id="{A23A66B6-0401-4B80-9C44-0F0A4D57C61D}"/>
              </a:ext>
            </a:extLst>
          </p:cNvPr>
          <p:cNvSpPr/>
          <p:nvPr/>
        </p:nvSpPr>
        <p:spPr>
          <a:xfrm rot="1892490">
            <a:off x="6674865" y="-811619"/>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249;p21">
            <a:extLst>
              <a:ext uri="{FF2B5EF4-FFF2-40B4-BE49-F238E27FC236}">
                <a16:creationId xmlns:a16="http://schemas.microsoft.com/office/drawing/2014/main" id="{9F454502-CE85-4F82-855F-13E6BB151755}"/>
              </a:ext>
            </a:extLst>
          </p:cNvPr>
          <p:cNvSpPr/>
          <p:nvPr/>
        </p:nvSpPr>
        <p:spPr>
          <a:xfrm rot="1892490">
            <a:off x="9340969" y="1935565"/>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249;p21">
            <a:extLst>
              <a:ext uri="{FF2B5EF4-FFF2-40B4-BE49-F238E27FC236}">
                <a16:creationId xmlns:a16="http://schemas.microsoft.com/office/drawing/2014/main" id="{9C811B9D-7515-46F5-A9E7-4904A36A9A33}"/>
              </a:ext>
            </a:extLst>
          </p:cNvPr>
          <p:cNvSpPr/>
          <p:nvPr/>
        </p:nvSpPr>
        <p:spPr>
          <a:xfrm rot="1892490">
            <a:off x="-622774" y="4157039"/>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249;p21">
            <a:extLst>
              <a:ext uri="{FF2B5EF4-FFF2-40B4-BE49-F238E27FC236}">
                <a16:creationId xmlns:a16="http://schemas.microsoft.com/office/drawing/2014/main" id="{587087A6-0EE7-40DA-B79A-C4330D6D4A20}"/>
              </a:ext>
            </a:extLst>
          </p:cNvPr>
          <p:cNvSpPr/>
          <p:nvPr/>
        </p:nvSpPr>
        <p:spPr>
          <a:xfrm rot="1892490">
            <a:off x="2066802" y="5183496"/>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249;p21">
            <a:extLst>
              <a:ext uri="{FF2B5EF4-FFF2-40B4-BE49-F238E27FC236}">
                <a16:creationId xmlns:a16="http://schemas.microsoft.com/office/drawing/2014/main" id="{76664A17-87C4-475D-BE44-B6CF3CE5F7E6}"/>
              </a:ext>
            </a:extLst>
          </p:cNvPr>
          <p:cNvSpPr/>
          <p:nvPr/>
        </p:nvSpPr>
        <p:spPr>
          <a:xfrm rot="1892490">
            <a:off x="-995654" y="389127"/>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F5F91B1-749E-4E2D-B25C-B16C4DBD194B}"/>
              </a:ext>
            </a:extLst>
          </p:cNvPr>
          <p:cNvGrpSpPr/>
          <p:nvPr/>
        </p:nvGrpSpPr>
        <p:grpSpPr>
          <a:xfrm>
            <a:off x="656749" y="411094"/>
            <a:ext cx="7830502" cy="4587798"/>
            <a:chOff x="2933682" y="1461285"/>
            <a:chExt cx="2627295" cy="1539301"/>
          </a:xfrm>
        </p:grpSpPr>
        <p:grpSp>
          <p:nvGrpSpPr>
            <p:cNvPr id="4" name="Google Shape;414;p36">
              <a:extLst>
                <a:ext uri="{FF2B5EF4-FFF2-40B4-BE49-F238E27FC236}">
                  <a16:creationId xmlns:a16="http://schemas.microsoft.com/office/drawing/2014/main" id="{D24DFF5E-DF23-4094-B86B-640B29CD490B}"/>
                </a:ext>
              </a:extLst>
            </p:cNvPr>
            <p:cNvGrpSpPr/>
            <p:nvPr/>
          </p:nvGrpSpPr>
          <p:grpSpPr>
            <a:xfrm>
              <a:off x="2933682" y="1461285"/>
              <a:ext cx="2627295" cy="1539301"/>
              <a:chOff x="2789042" y="1451163"/>
              <a:chExt cx="5482376" cy="3212059"/>
            </a:xfrm>
          </p:grpSpPr>
          <p:sp>
            <p:nvSpPr>
              <p:cNvPr id="6" name="Google Shape;415;p36">
                <a:extLst>
                  <a:ext uri="{FF2B5EF4-FFF2-40B4-BE49-F238E27FC236}">
                    <a16:creationId xmlns:a16="http://schemas.microsoft.com/office/drawing/2014/main" id="{328EA139-D3AA-4808-940F-6CB614F46072}"/>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16;p36">
                <a:extLst>
                  <a:ext uri="{FF2B5EF4-FFF2-40B4-BE49-F238E27FC236}">
                    <a16:creationId xmlns:a16="http://schemas.microsoft.com/office/drawing/2014/main" id="{9D31500E-A411-4129-B0BC-842D5BA49C55}"/>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17;p36">
                <a:extLst>
                  <a:ext uri="{FF2B5EF4-FFF2-40B4-BE49-F238E27FC236}">
                    <a16:creationId xmlns:a16="http://schemas.microsoft.com/office/drawing/2014/main" id="{01426489-16B6-461A-9AE9-04DAA10180BA}"/>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 name="Google Shape;418;p36">
              <a:extLst>
                <a:ext uri="{FF2B5EF4-FFF2-40B4-BE49-F238E27FC236}">
                  <a16:creationId xmlns:a16="http://schemas.microsoft.com/office/drawing/2014/main" id="{E9BC2F64-E15A-455C-807E-C6B2DCBF7CAD}"/>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Rectangle 8">
              <a:extLst>
                <a:ext uri="{FF2B5EF4-FFF2-40B4-BE49-F238E27FC236}">
                  <a16:creationId xmlns:a16="http://schemas.microsoft.com/office/drawing/2014/main" id="{3256A3B9-9DED-47C2-B1DE-17C2CC29501F}"/>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39" name="Picture 38">
            <a:extLst>
              <a:ext uri="{FF2B5EF4-FFF2-40B4-BE49-F238E27FC236}">
                <a16:creationId xmlns:a16="http://schemas.microsoft.com/office/drawing/2014/main" id="{55090063-0866-4753-88E0-BBE545F26350}"/>
              </a:ext>
            </a:extLst>
          </p:cNvPr>
          <p:cNvPicPr/>
          <p:nvPr/>
        </p:nvPicPr>
        <p:blipFill>
          <a:blip r:embed="rId2"/>
          <a:stretch>
            <a:fillRect/>
          </a:stretch>
        </p:blipFill>
        <p:spPr>
          <a:xfrm flipV="1">
            <a:off x="1898706" y="1669519"/>
            <a:ext cx="113589" cy="86490"/>
          </a:xfrm>
          <a:prstGeom prst="rect">
            <a:avLst/>
          </a:prstGeom>
        </p:spPr>
      </p:pic>
      <p:pic>
        <p:nvPicPr>
          <p:cNvPr id="40" name="Picture 39">
            <a:extLst>
              <a:ext uri="{FF2B5EF4-FFF2-40B4-BE49-F238E27FC236}">
                <a16:creationId xmlns:a16="http://schemas.microsoft.com/office/drawing/2014/main" id="{3CC8A625-F3EE-4E67-B4BB-72BB5DD60FE3}"/>
              </a:ext>
            </a:extLst>
          </p:cNvPr>
          <p:cNvPicPr/>
          <p:nvPr/>
        </p:nvPicPr>
        <p:blipFill>
          <a:blip r:embed="rId3"/>
          <a:stretch>
            <a:fillRect/>
          </a:stretch>
        </p:blipFill>
        <p:spPr>
          <a:xfrm flipV="1">
            <a:off x="1938924" y="1684352"/>
            <a:ext cx="105273" cy="86490"/>
          </a:xfrm>
          <a:prstGeom prst="rect">
            <a:avLst/>
          </a:prstGeom>
        </p:spPr>
      </p:pic>
      <p:pic>
        <p:nvPicPr>
          <p:cNvPr id="43" name="Picture 42">
            <a:extLst>
              <a:ext uri="{FF2B5EF4-FFF2-40B4-BE49-F238E27FC236}">
                <a16:creationId xmlns:a16="http://schemas.microsoft.com/office/drawing/2014/main" id="{A7E829DE-A3C4-4AA7-90AB-75331DABBECE}"/>
              </a:ext>
            </a:extLst>
          </p:cNvPr>
          <p:cNvPicPr/>
          <p:nvPr/>
        </p:nvPicPr>
        <p:blipFill>
          <a:blip r:embed="rId4"/>
          <a:stretch>
            <a:fillRect/>
          </a:stretch>
        </p:blipFill>
        <p:spPr>
          <a:xfrm flipV="1">
            <a:off x="1910008" y="1633092"/>
            <a:ext cx="146730" cy="80593"/>
          </a:xfrm>
          <a:prstGeom prst="rect">
            <a:avLst/>
          </a:prstGeom>
        </p:spPr>
      </p:pic>
      <p:pic>
        <p:nvPicPr>
          <p:cNvPr id="44" name="Picture 43">
            <a:extLst>
              <a:ext uri="{FF2B5EF4-FFF2-40B4-BE49-F238E27FC236}">
                <a16:creationId xmlns:a16="http://schemas.microsoft.com/office/drawing/2014/main" id="{00D5EBA5-801C-4259-88F7-90A5F1CD7E72}"/>
              </a:ext>
            </a:extLst>
          </p:cNvPr>
          <p:cNvPicPr/>
          <p:nvPr/>
        </p:nvPicPr>
        <p:blipFill>
          <a:blip r:embed="rId5"/>
          <a:stretch>
            <a:fillRect/>
          </a:stretch>
        </p:blipFill>
        <p:spPr>
          <a:xfrm flipV="1">
            <a:off x="1854037" y="1646294"/>
            <a:ext cx="127410" cy="84357"/>
          </a:xfrm>
          <a:prstGeom prst="rect">
            <a:avLst/>
          </a:prstGeom>
        </p:spPr>
      </p:pic>
      <p:sp>
        <p:nvSpPr>
          <p:cNvPr id="49" name="Rectangle: Folded Corner 48">
            <a:extLst>
              <a:ext uri="{FF2B5EF4-FFF2-40B4-BE49-F238E27FC236}">
                <a16:creationId xmlns:a16="http://schemas.microsoft.com/office/drawing/2014/main" id="{23D3F40A-F472-40E2-9DFE-00526A696B3D}"/>
              </a:ext>
            </a:extLst>
          </p:cNvPr>
          <p:cNvSpPr/>
          <p:nvPr/>
        </p:nvSpPr>
        <p:spPr>
          <a:xfrm flipV="1">
            <a:off x="1991829" y="1575057"/>
            <a:ext cx="74632" cy="98503"/>
          </a:xfrm>
          <a:prstGeom prst="foldedCorner">
            <a:avLst/>
          </a:prstGeom>
          <a:blipFill>
            <a:blip r:embed="rId6"/>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78F1BA84-BB91-4CA5-9984-1475888625C2}"/>
              </a:ext>
            </a:extLst>
          </p:cNvPr>
          <p:cNvPicPr/>
          <p:nvPr/>
        </p:nvPicPr>
        <p:blipFill>
          <a:blip r:embed="rId7"/>
          <a:stretch>
            <a:fillRect/>
          </a:stretch>
        </p:blipFill>
        <p:spPr>
          <a:xfrm flipV="1">
            <a:off x="1884651" y="1557734"/>
            <a:ext cx="104290" cy="66670"/>
          </a:xfrm>
          <a:prstGeom prst="rect">
            <a:avLst/>
          </a:prstGeom>
        </p:spPr>
      </p:pic>
      <p:pic>
        <p:nvPicPr>
          <p:cNvPr id="51" name="Picture 50">
            <a:extLst>
              <a:ext uri="{FF2B5EF4-FFF2-40B4-BE49-F238E27FC236}">
                <a16:creationId xmlns:a16="http://schemas.microsoft.com/office/drawing/2014/main" id="{5834D6E9-3707-43D7-9698-7992FD58D7DA}"/>
              </a:ext>
            </a:extLst>
          </p:cNvPr>
          <p:cNvPicPr/>
          <p:nvPr/>
        </p:nvPicPr>
        <p:blipFill>
          <a:blip r:embed="rId8"/>
          <a:stretch>
            <a:fillRect/>
          </a:stretch>
        </p:blipFill>
        <p:spPr>
          <a:xfrm flipV="1">
            <a:off x="1842617" y="1670605"/>
            <a:ext cx="106848" cy="74908"/>
          </a:xfrm>
          <a:prstGeom prst="rect">
            <a:avLst/>
          </a:prstGeom>
        </p:spPr>
      </p:pic>
      <p:pic>
        <p:nvPicPr>
          <p:cNvPr id="52" name="Picture 51">
            <a:extLst>
              <a:ext uri="{FF2B5EF4-FFF2-40B4-BE49-F238E27FC236}">
                <a16:creationId xmlns:a16="http://schemas.microsoft.com/office/drawing/2014/main" id="{271C41C7-108C-4860-8A64-E0DE3FF08650}"/>
              </a:ext>
            </a:extLst>
          </p:cNvPr>
          <p:cNvPicPr/>
          <p:nvPr/>
        </p:nvPicPr>
        <p:blipFill>
          <a:blip r:embed="rId9"/>
          <a:stretch>
            <a:fillRect/>
          </a:stretch>
        </p:blipFill>
        <p:spPr>
          <a:xfrm flipV="1">
            <a:off x="1878100" y="1545927"/>
            <a:ext cx="105273" cy="58035"/>
          </a:xfrm>
          <a:prstGeom prst="rect">
            <a:avLst/>
          </a:prstGeom>
        </p:spPr>
      </p:pic>
      <p:pic>
        <p:nvPicPr>
          <p:cNvPr id="53" name="Picture 52">
            <a:extLst>
              <a:ext uri="{FF2B5EF4-FFF2-40B4-BE49-F238E27FC236}">
                <a16:creationId xmlns:a16="http://schemas.microsoft.com/office/drawing/2014/main" id="{81EA6854-06A4-4BDC-B934-6E8BD7D89738}"/>
              </a:ext>
            </a:extLst>
          </p:cNvPr>
          <p:cNvPicPr/>
          <p:nvPr/>
        </p:nvPicPr>
        <p:blipFill>
          <a:blip r:embed="rId10"/>
          <a:stretch>
            <a:fillRect/>
          </a:stretch>
        </p:blipFill>
        <p:spPr>
          <a:xfrm flipV="1">
            <a:off x="1936796" y="1612697"/>
            <a:ext cx="110066" cy="68795"/>
          </a:xfrm>
          <a:prstGeom prst="rect">
            <a:avLst/>
          </a:prstGeom>
        </p:spPr>
      </p:pic>
      <p:pic>
        <p:nvPicPr>
          <p:cNvPr id="54" name="Picture 53">
            <a:extLst>
              <a:ext uri="{FF2B5EF4-FFF2-40B4-BE49-F238E27FC236}">
                <a16:creationId xmlns:a16="http://schemas.microsoft.com/office/drawing/2014/main" id="{7B6C0A6F-D6B2-43A4-8F2A-EC575F2E8EAB}"/>
              </a:ext>
            </a:extLst>
          </p:cNvPr>
          <p:cNvPicPr/>
          <p:nvPr/>
        </p:nvPicPr>
        <p:blipFill>
          <a:blip r:embed="rId11"/>
          <a:stretch>
            <a:fillRect/>
          </a:stretch>
        </p:blipFill>
        <p:spPr>
          <a:xfrm flipV="1">
            <a:off x="1878100" y="1666659"/>
            <a:ext cx="118522" cy="68795"/>
          </a:xfrm>
          <a:prstGeom prst="rect">
            <a:avLst/>
          </a:prstGeom>
        </p:spPr>
      </p:pic>
      <p:sp>
        <p:nvSpPr>
          <p:cNvPr id="55" name="Google Shape;412;p36">
            <a:extLst>
              <a:ext uri="{FF2B5EF4-FFF2-40B4-BE49-F238E27FC236}">
                <a16:creationId xmlns:a16="http://schemas.microsoft.com/office/drawing/2014/main" id="{64A5FF16-3A3E-4029-A915-6D2D4C69104A}"/>
              </a:ext>
            </a:extLst>
          </p:cNvPr>
          <p:cNvSpPr txBox="1">
            <a:spLocks/>
          </p:cNvSpPr>
          <p:nvPr/>
        </p:nvSpPr>
        <p:spPr>
          <a:xfrm>
            <a:off x="2874550" y="5058611"/>
            <a:ext cx="3518512" cy="5026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spcBef>
                <a:spcPts val="0"/>
              </a:spcBef>
              <a:buFont typeface="Hind"/>
              <a:buNone/>
            </a:pPr>
            <a:r>
              <a:rPr lang="en-US" sz="18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Hình 1: Sơ đồ phân cấp chức năng</a:t>
            </a:r>
            <a:endPar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2" name="Picture 41">
            <a:extLst>
              <a:ext uri="{FF2B5EF4-FFF2-40B4-BE49-F238E27FC236}">
                <a16:creationId xmlns:a16="http://schemas.microsoft.com/office/drawing/2014/main" id="{573ECF7C-FFB4-42C5-A81E-A187BCC77C6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231" b="90769" l="9375" r="89063">
                        <a14:foregroundMark x1="28125" y1="90769" x2="71875" y2="90769"/>
                      </a14:backgroundRemoval>
                    </a14:imgEffect>
                  </a14:imgLayer>
                </a14:imgProps>
              </a:ext>
            </a:extLst>
          </a:blip>
          <a:stretch>
            <a:fillRect/>
          </a:stretch>
        </p:blipFill>
        <p:spPr>
          <a:xfrm>
            <a:off x="1692935" y="784299"/>
            <a:ext cx="487722" cy="495343"/>
          </a:xfrm>
          <a:prstGeom prst="rect">
            <a:avLst/>
          </a:prstGeom>
        </p:spPr>
      </p:pic>
      <p:pic>
        <p:nvPicPr>
          <p:cNvPr id="45" name="Picture 44">
            <a:extLst>
              <a:ext uri="{FF2B5EF4-FFF2-40B4-BE49-F238E27FC236}">
                <a16:creationId xmlns:a16="http://schemas.microsoft.com/office/drawing/2014/main" id="{8E303E18-57CD-415B-BB95-3F00B3BDE69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1692935" y="1435978"/>
            <a:ext cx="506682" cy="422234"/>
          </a:xfrm>
          <a:prstGeom prst="rect">
            <a:avLst/>
          </a:prstGeom>
        </p:spPr>
      </p:pic>
    </p:spTree>
    <p:extLst>
      <p:ext uri="{BB962C8B-B14F-4D97-AF65-F5344CB8AC3E}">
        <p14:creationId xmlns:p14="http://schemas.microsoft.com/office/powerpoint/2010/main" val="485126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744D6E-38B8-4771-836F-66B7FC7740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18" name="Google Shape;238;p21">
            <a:extLst>
              <a:ext uri="{FF2B5EF4-FFF2-40B4-BE49-F238E27FC236}">
                <a16:creationId xmlns:a16="http://schemas.microsoft.com/office/drawing/2014/main" id="{D4DAE0EF-6E98-4254-B053-122B74070529}"/>
              </a:ext>
            </a:extLst>
          </p:cNvPr>
          <p:cNvSpPr txBox="1">
            <a:spLocks/>
          </p:cNvSpPr>
          <p:nvPr/>
        </p:nvSpPr>
        <p:spPr>
          <a:xfrm>
            <a:off x="-1038918" y="-1241551"/>
            <a:ext cx="56352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7200" dirty="0">
                <a:latin typeface="Times New Roman" panose="02020603050405020304" pitchFamily="18" charset="0"/>
                <a:cs typeface="Times New Roman" panose="02020603050405020304" pitchFamily="18" charset="0"/>
              </a:rPr>
              <a:t>PHẦN III:</a:t>
            </a:r>
          </a:p>
        </p:txBody>
      </p:sp>
      <p:sp>
        <p:nvSpPr>
          <p:cNvPr id="19" name="Google Shape;239;p21">
            <a:extLst>
              <a:ext uri="{FF2B5EF4-FFF2-40B4-BE49-F238E27FC236}">
                <a16:creationId xmlns:a16="http://schemas.microsoft.com/office/drawing/2014/main" id="{9DA58F9C-0D2E-408F-BED1-63342DF096A7}"/>
              </a:ext>
            </a:extLst>
          </p:cNvPr>
          <p:cNvSpPr txBox="1">
            <a:spLocks/>
          </p:cNvSpPr>
          <p:nvPr/>
        </p:nvSpPr>
        <p:spPr>
          <a:xfrm>
            <a:off x="-5245252" y="1190985"/>
            <a:ext cx="5635200" cy="1258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vi-VN" sz="3200" b="1" dirty="0">
                <a:latin typeface="Times New Roman" panose="02020603050405020304" pitchFamily="18" charset="0"/>
                <a:cs typeface="Times New Roman" panose="02020603050405020304" pitchFamily="18" charset="0"/>
              </a:rPr>
              <a:t>CÁC SƠ ĐỒ DỮ LIỆU VÀ DIAGRAM</a:t>
            </a:r>
          </a:p>
        </p:txBody>
      </p:sp>
      <p:sp>
        <p:nvSpPr>
          <p:cNvPr id="20" name="Google Shape;240;p21">
            <a:extLst>
              <a:ext uri="{FF2B5EF4-FFF2-40B4-BE49-F238E27FC236}">
                <a16:creationId xmlns:a16="http://schemas.microsoft.com/office/drawing/2014/main" id="{1D599777-25A7-4333-A046-2E605D6E571A}"/>
              </a:ext>
            </a:extLst>
          </p:cNvPr>
          <p:cNvSpPr/>
          <p:nvPr/>
        </p:nvSpPr>
        <p:spPr>
          <a:xfrm>
            <a:off x="-965492" y="2006181"/>
            <a:ext cx="391134" cy="37346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 name="Google Shape;249;p21">
            <a:extLst>
              <a:ext uri="{FF2B5EF4-FFF2-40B4-BE49-F238E27FC236}">
                <a16:creationId xmlns:a16="http://schemas.microsoft.com/office/drawing/2014/main" id="{64580B36-2EA8-4441-8283-458476C4C0B3}"/>
              </a:ext>
            </a:extLst>
          </p:cNvPr>
          <p:cNvSpPr/>
          <p:nvPr/>
        </p:nvSpPr>
        <p:spPr>
          <a:xfrm rot="1892490">
            <a:off x="9238600" y="4655223"/>
            <a:ext cx="391104" cy="3734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250;p21">
            <a:extLst>
              <a:ext uri="{FF2B5EF4-FFF2-40B4-BE49-F238E27FC236}">
                <a16:creationId xmlns:a16="http://schemas.microsoft.com/office/drawing/2014/main" id="{767083C0-EED0-47CA-861E-2B09B0DAC280}"/>
              </a:ext>
            </a:extLst>
          </p:cNvPr>
          <p:cNvSpPr/>
          <p:nvPr/>
        </p:nvSpPr>
        <p:spPr>
          <a:xfrm rot="-931596">
            <a:off x="6642767" y="5470194"/>
            <a:ext cx="264536" cy="2525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240;p21">
            <a:extLst>
              <a:ext uri="{FF2B5EF4-FFF2-40B4-BE49-F238E27FC236}">
                <a16:creationId xmlns:a16="http://schemas.microsoft.com/office/drawing/2014/main" id="{FC173382-D421-4632-830A-98FF29A4F12E}"/>
              </a:ext>
            </a:extLst>
          </p:cNvPr>
          <p:cNvSpPr/>
          <p:nvPr/>
        </p:nvSpPr>
        <p:spPr>
          <a:xfrm>
            <a:off x="-1033076" y="2970296"/>
            <a:ext cx="391134" cy="37346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249;p21">
            <a:extLst>
              <a:ext uri="{FF2B5EF4-FFF2-40B4-BE49-F238E27FC236}">
                <a16:creationId xmlns:a16="http://schemas.microsoft.com/office/drawing/2014/main" id="{51800761-7AD2-4C8D-BA5A-774296203A23}"/>
              </a:ext>
            </a:extLst>
          </p:cNvPr>
          <p:cNvSpPr/>
          <p:nvPr/>
        </p:nvSpPr>
        <p:spPr>
          <a:xfrm rot="1892490">
            <a:off x="4678161" y="-529901"/>
            <a:ext cx="391104" cy="3734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250;p21">
            <a:extLst>
              <a:ext uri="{FF2B5EF4-FFF2-40B4-BE49-F238E27FC236}">
                <a16:creationId xmlns:a16="http://schemas.microsoft.com/office/drawing/2014/main" id="{FA02EDF4-3F84-4F99-8595-06BF6C278771}"/>
              </a:ext>
            </a:extLst>
          </p:cNvPr>
          <p:cNvSpPr/>
          <p:nvPr/>
        </p:nvSpPr>
        <p:spPr>
          <a:xfrm rot="-931596">
            <a:off x="4228821" y="5435007"/>
            <a:ext cx="264536" cy="2525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249;p21">
            <a:extLst>
              <a:ext uri="{FF2B5EF4-FFF2-40B4-BE49-F238E27FC236}">
                <a16:creationId xmlns:a16="http://schemas.microsoft.com/office/drawing/2014/main" id="{D09F6A09-71EE-433C-AE12-1F9FD10EBDC8}"/>
              </a:ext>
            </a:extLst>
          </p:cNvPr>
          <p:cNvSpPr/>
          <p:nvPr/>
        </p:nvSpPr>
        <p:spPr>
          <a:xfrm rot="1892490">
            <a:off x="8453422" y="-528219"/>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249;p21">
            <a:extLst>
              <a:ext uri="{FF2B5EF4-FFF2-40B4-BE49-F238E27FC236}">
                <a16:creationId xmlns:a16="http://schemas.microsoft.com/office/drawing/2014/main" id="{B213B694-92FA-438E-96FB-293E47E7DED1}"/>
              </a:ext>
            </a:extLst>
          </p:cNvPr>
          <p:cNvSpPr/>
          <p:nvPr/>
        </p:nvSpPr>
        <p:spPr>
          <a:xfrm rot="1892490">
            <a:off x="9347144" y="2945612"/>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249;p21">
            <a:extLst>
              <a:ext uri="{FF2B5EF4-FFF2-40B4-BE49-F238E27FC236}">
                <a16:creationId xmlns:a16="http://schemas.microsoft.com/office/drawing/2014/main" id="{ED77CBC5-7663-4E61-A765-2FA7EB6B3C69}"/>
              </a:ext>
            </a:extLst>
          </p:cNvPr>
          <p:cNvSpPr/>
          <p:nvPr/>
        </p:nvSpPr>
        <p:spPr>
          <a:xfrm rot="1892490">
            <a:off x="-1527962" y="4448299"/>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249;p21">
            <a:extLst>
              <a:ext uri="{FF2B5EF4-FFF2-40B4-BE49-F238E27FC236}">
                <a16:creationId xmlns:a16="http://schemas.microsoft.com/office/drawing/2014/main" id="{A031654A-BF93-4FC1-885C-4F44F30CABDD}"/>
              </a:ext>
            </a:extLst>
          </p:cNvPr>
          <p:cNvSpPr/>
          <p:nvPr/>
        </p:nvSpPr>
        <p:spPr>
          <a:xfrm rot="1892490">
            <a:off x="-33704" y="-694212"/>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249;p21">
            <a:extLst>
              <a:ext uri="{FF2B5EF4-FFF2-40B4-BE49-F238E27FC236}">
                <a16:creationId xmlns:a16="http://schemas.microsoft.com/office/drawing/2014/main" id="{A23A66B6-0401-4B80-9C44-0F0A4D57C61D}"/>
              </a:ext>
            </a:extLst>
          </p:cNvPr>
          <p:cNvSpPr/>
          <p:nvPr/>
        </p:nvSpPr>
        <p:spPr>
          <a:xfrm rot="1892490">
            <a:off x="6674865" y="-811619"/>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249;p21">
            <a:extLst>
              <a:ext uri="{FF2B5EF4-FFF2-40B4-BE49-F238E27FC236}">
                <a16:creationId xmlns:a16="http://schemas.microsoft.com/office/drawing/2014/main" id="{9F454502-CE85-4F82-855F-13E6BB151755}"/>
              </a:ext>
            </a:extLst>
          </p:cNvPr>
          <p:cNvSpPr/>
          <p:nvPr/>
        </p:nvSpPr>
        <p:spPr>
          <a:xfrm rot="1892490">
            <a:off x="9340969" y="1935565"/>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249;p21">
            <a:extLst>
              <a:ext uri="{FF2B5EF4-FFF2-40B4-BE49-F238E27FC236}">
                <a16:creationId xmlns:a16="http://schemas.microsoft.com/office/drawing/2014/main" id="{9C811B9D-7515-46F5-A9E7-4904A36A9A33}"/>
              </a:ext>
            </a:extLst>
          </p:cNvPr>
          <p:cNvSpPr/>
          <p:nvPr/>
        </p:nvSpPr>
        <p:spPr>
          <a:xfrm rot="1892490">
            <a:off x="-622774" y="4157039"/>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249;p21">
            <a:extLst>
              <a:ext uri="{FF2B5EF4-FFF2-40B4-BE49-F238E27FC236}">
                <a16:creationId xmlns:a16="http://schemas.microsoft.com/office/drawing/2014/main" id="{587087A6-0EE7-40DA-B79A-C4330D6D4A20}"/>
              </a:ext>
            </a:extLst>
          </p:cNvPr>
          <p:cNvSpPr/>
          <p:nvPr/>
        </p:nvSpPr>
        <p:spPr>
          <a:xfrm rot="1892490">
            <a:off x="2066802" y="5183496"/>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249;p21">
            <a:extLst>
              <a:ext uri="{FF2B5EF4-FFF2-40B4-BE49-F238E27FC236}">
                <a16:creationId xmlns:a16="http://schemas.microsoft.com/office/drawing/2014/main" id="{76664A17-87C4-475D-BE44-B6CF3CE5F7E6}"/>
              </a:ext>
            </a:extLst>
          </p:cNvPr>
          <p:cNvSpPr/>
          <p:nvPr/>
        </p:nvSpPr>
        <p:spPr>
          <a:xfrm rot="1892490">
            <a:off x="-995654" y="389127"/>
            <a:ext cx="587182" cy="5606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F5F91B1-749E-4E2D-B25C-B16C4DBD194B}"/>
              </a:ext>
            </a:extLst>
          </p:cNvPr>
          <p:cNvGrpSpPr/>
          <p:nvPr/>
        </p:nvGrpSpPr>
        <p:grpSpPr>
          <a:xfrm>
            <a:off x="656749" y="411094"/>
            <a:ext cx="7830502" cy="4587798"/>
            <a:chOff x="2933682" y="1461285"/>
            <a:chExt cx="2627295" cy="1539301"/>
          </a:xfrm>
        </p:grpSpPr>
        <p:grpSp>
          <p:nvGrpSpPr>
            <p:cNvPr id="4" name="Google Shape;414;p36">
              <a:extLst>
                <a:ext uri="{FF2B5EF4-FFF2-40B4-BE49-F238E27FC236}">
                  <a16:creationId xmlns:a16="http://schemas.microsoft.com/office/drawing/2014/main" id="{D24DFF5E-DF23-4094-B86B-640B29CD490B}"/>
                </a:ext>
              </a:extLst>
            </p:cNvPr>
            <p:cNvGrpSpPr/>
            <p:nvPr/>
          </p:nvGrpSpPr>
          <p:grpSpPr>
            <a:xfrm>
              <a:off x="2933682" y="1461285"/>
              <a:ext cx="2627295" cy="1539301"/>
              <a:chOff x="2789042" y="1451163"/>
              <a:chExt cx="5482376" cy="3212059"/>
            </a:xfrm>
          </p:grpSpPr>
          <p:sp>
            <p:nvSpPr>
              <p:cNvPr id="6" name="Google Shape;415;p36">
                <a:extLst>
                  <a:ext uri="{FF2B5EF4-FFF2-40B4-BE49-F238E27FC236}">
                    <a16:creationId xmlns:a16="http://schemas.microsoft.com/office/drawing/2014/main" id="{328EA139-D3AA-4808-940F-6CB614F46072}"/>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16;p36">
                <a:extLst>
                  <a:ext uri="{FF2B5EF4-FFF2-40B4-BE49-F238E27FC236}">
                    <a16:creationId xmlns:a16="http://schemas.microsoft.com/office/drawing/2014/main" id="{9D31500E-A411-4129-B0BC-842D5BA49C55}"/>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17;p36">
                <a:extLst>
                  <a:ext uri="{FF2B5EF4-FFF2-40B4-BE49-F238E27FC236}">
                    <a16:creationId xmlns:a16="http://schemas.microsoft.com/office/drawing/2014/main" id="{01426489-16B6-461A-9AE9-04DAA10180BA}"/>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 name="Google Shape;418;p36">
              <a:extLst>
                <a:ext uri="{FF2B5EF4-FFF2-40B4-BE49-F238E27FC236}">
                  <a16:creationId xmlns:a16="http://schemas.microsoft.com/office/drawing/2014/main" id="{E9BC2F64-E15A-455C-807E-C6B2DCBF7CAD}"/>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Rectangle 8">
              <a:extLst>
                <a:ext uri="{FF2B5EF4-FFF2-40B4-BE49-F238E27FC236}">
                  <a16:creationId xmlns:a16="http://schemas.microsoft.com/office/drawing/2014/main" id="{3256A3B9-9DED-47C2-B1DE-17C2CC29501F}"/>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39" name="Picture 38">
            <a:extLst>
              <a:ext uri="{FF2B5EF4-FFF2-40B4-BE49-F238E27FC236}">
                <a16:creationId xmlns:a16="http://schemas.microsoft.com/office/drawing/2014/main" id="{55090063-0866-4753-88E0-BBE545F26350}"/>
              </a:ext>
            </a:extLst>
          </p:cNvPr>
          <p:cNvPicPr/>
          <p:nvPr/>
        </p:nvPicPr>
        <p:blipFill>
          <a:blip r:embed="rId2"/>
          <a:stretch>
            <a:fillRect/>
          </a:stretch>
        </p:blipFill>
        <p:spPr>
          <a:xfrm>
            <a:off x="1836482" y="2215895"/>
            <a:ext cx="1337422" cy="1018356"/>
          </a:xfrm>
          <a:prstGeom prst="rect">
            <a:avLst/>
          </a:prstGeom>
        </p:spPr>
      </p:pic>
      <p:pic>
        <p:nvPicPr>
          <p:cNvPr id="40" name="Picture 39">
            <a:extLst>
              <a:ext uri="{FF2B5EF4-FFF2-40B4-BE49-F238E27FC236}">
                <a16:creationId xmlns:a16="http://schemas.microsoft.com/office/drawing/2014/main" id="{3CC8A625-F3EE-4E67-B4BB-72BB5DD60FE3}"/>
              </a:ext>
            </a:extLst>
          </p:cNvPr>
          <p:cNvPicPr/>
          <p:nvPr/>
        </p:nvPicPr>
        <p:blipFill>
          <a:blip r:embed="rId3"/>
          <a:stretch>
            <a:fillRect/>
          </a:stretch>
        </p:blipFill>
        <p:spPr>
          <a:xfrm>
            <a:off x="3393370" y="2264419"/>
            <a:ext cx="1239508" cy="1018356"/>
          </a:xfrm>
          <a:prstGeom prst="rect">
            <a:avLst/>
          </a:prstGeom>
        </p:spPr>
      </p:pic>
      <p:pic>
        <p:nvPicPr>
          <p:cNvPr id="43" name="Picture 42">
            <a:extLst>
              <a:ext uri="{FF2B5EF4-FFF2-40B4-BE49-F238E27FC236}">
                <a16:creationId xmlns:a16="http://schemas.microsoft.com/office/drawing/2014/main" id="{A7E829DE-A3C4-4AA7-90AB-75331DABBECE}"/>
              </a:ext>
            </a:extLst>
          </p:cNvPr>
          <p:cNvPicPr/>
          <p:nvPr/>
        </p:nvPicPr>
        <p:blipFill>
          <a:blip r:embed="rId4"/>
          <a:stretch>
            <a:fillRect/>
          </a:stretch>
        </p:blipFill>
        <p:spPr>
          <a:xfrm>
            <a:off x="2757255" y="3421926"/>
            <a:ext cx="1727631" cy="948918"/>
          </a:xfrm>
          <a:prstGeom prst="rect">
            <a:avLst/>
          </a:prstGeom>
        </p:spPr>
      </p:pic>
      <p:pic>
        <p:nvPicPr>
          <p:cNvPr id="44" name="Picture 43">
            <a:extLst>
              <a:ext uri="{FF2B5EF4-FFF2-40B4-BE49-F238E27FC236}">
                <a16:creationId xmlns:a16="http://schemas.microsoft.com/office/drawing/2014/main" id="{00D5EBA5-801C-4259-88F7-90A5F1CD7E72}"/>
              </a:ext>
            </a:extLst>
          </p:cNvPr>
          <p:cNvPicPr/>
          <p:nvPr/>
        </p:nvPicPr>
        <p:blipFill>
          <a:blip r:embed="rId5"/>
          <a:stretch>
            <a:fillRect/>
          </a:stretch>
        </p:blipFill>
        <p:spPr>
          <a:xfrm>
            <a:off x="4875094" y="3421926"/>
            <a:ext cx="1500149" cy="993239"/>
          </a:xfrm>
          <a:prstGeom prst="rect">
            <a:avLst/>
          </a:prstGeom>
        </p:spPr>
      </p:pic>
      <p:sp>
        <p:nvSpPr>
          <p:cNvPr id="49" name="Rectangle: Folded Corner 48">
            <a:extLst>
              <a:ext uri="{FF2B5EF4-FFF2-40B4-BE49-F238E27FC236}">
                <a16:creationId xmlns:a16="http://schemas.microsoft.com/office/drawing/2014/main" id="{23D3F40A-F472-40E2-9DFE-00526A696B3D}"/>
              </a:ext>
            </a:extLst>
          </p:cNvPr>
          <p:cNvSpPr/>
          <p:nvPr/>
        </p:nvSpPr>
        <p:spPr>
          <a:xfrm>
            <a:off x="5057758" y="889360"/>
            <a:ext cx="878736" cy="1159800"/>
          </a:xfrm>
          <a:prstGeom prst="foldedCorner">
            <a:avLst/>
          </a:prstGeom>
          <a:blipFill>
            <a:blip r:embed="rId6"/>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78F1BA84-BB91-4CA5-9984-1475888625C2}"/>
              </a:ext>
            </a:extLst>
          </p:cNvPr>
          <p:cNvPicPr/>
          <p:nvPr/>
        </p:nvPicPr>
        <p:blipFill>
          <a:blip r:embed="rId7"/>
          <a:stretch>
            <a:fillRect/>
          </a:stretch>
        </p:blipFill>
        <p:spPr>
          <a:xfrm>
            <a:off x="6175991" y="914373"/>
            <a:ext cx="1227938" cy="784995"/>
          </a:xfrm>
          <a:prstGeom prst="rect">
            <a:avLst/>
          </a:prstGeom>
        </p:spPr>
      </p:pic>
      <p:pic>
        <p:nvPicPr>
          <p:cNvPr id="51" name="Picture 50">
            <a:extLst>
              <a:ext uri="{FF2B5EF4-FFF2-40B4-BE49-F238E27FC236}">
                <a16:creationId xmlns:a16="http://schemas.microsoft.com/office/drawing/2014/main" id="{5834D6E9-3707-43D7-9698-7992FD58D7DA}"/>
              </a:ext>
            </a:extLst>
          </p:cNvPr>
          <p:cNvPicPr/>
          <p:nvPr/>
        </p:nvPicPr>
        <p:blipFill>
          <a:blip r:embed="rId8"/>
          <a:stretch>
            <a:fillRect/>
          </a:stretch>
        </p:blipFill>
        <p:spPr>
          <a:xfrm>
            <a:off x="4919763" y="2379649"/>
            <a:ext cx="1258060" cy="881986"/>
          </a:xfrm>
          <a:prstGeom prst="rect">
            <a:avLst/>
          </a:prstGeom>
        </p:spPr>
      </p:pic>
      <p:pic>
        <p:nvPicPr>
          <p:cNvPr id="52" name="Picture 51">
            <a:extLst>
              <a:ext uri="{FF2B5EF4-FFF2-40B4-BE49-F238E27FC236}">
                <a16:creationId xmlns:a16="http://schemas.microsoft.com/office/drawing/2014/main" id="{271C41C7-108C-4860-8A64-E0DE3FF08650}"/>
              </a:ext>
            </a:extLst>
          </p:cNvPr>
          <p:cNvPicPr/>
          <p:nvPr/>
        </p:nvPicPr>
        <p:blipFill>
          <a:blip r:embed="rId9"/>
          <a:stretch>
            <a:fillRect/>
          </a:stretch>
        </p:blipFill>
        <p:spPr>
          <a:xfrm>
            <a:off x="6318157" y="2449404"/>
            <a:ext cx="1239508" cy="683319"/>
          </a:xfrm>
          <a:prstGeom prst="rect">
            <a:avLst/>
          </a:prstGeom>
        </p:spPr>
      </p:pic>
      <p:pic>
        <p:nvPicPr>
          <p:cNvPr id="53" name="Picture 52">
            <a:extLst>
              <a:ext uri="{FF2B5EF4-FFF2-40B4-BE49-F238E27FC236}">
                <a16:creationId xmlns:a16="http://schemas.microsoft.com/office/drawing/2014/main" id="{81EA6854-06A4-4BDC-B934-6E8BD7D89738}"/>
              </a:ext>
            </a:extLst>
          </p:cNvPr>
          <p:cNvPicPr/>
          <p:nvPr/>
        </p:nvPicPr>
        <p:blipFill>
          <a:blip r:embed="rId10"/>
          <a:stretch>
            <a:fillRect/>
          </a:stretch>
        </p:blipFill>
        <p:spPr>
          <a:xfrm>
            <a:off x="1825515" y="889359"/>
            <a:ext cx="1295947" cy="810007"/>
          </a:xfrm>
          <a:prstGeom prst="rect">
            <a:avLst/>
          </a:prstGeom>
        </p:spPr>
      </p:pic>
      <p:pic>
        <p:nvPicPr>
          <p:cNvPr id="54" name="Picture 53">
            <a:extLst>
              <a:ext uri="{FF2B5EF4-FFF2-40B4-BE49-F238E27FC236}">
                <a16:creationId xmlns:a16="http://schemas.microsoft.com/office/drawing/2014/main" id="{7B6C0A6F-D6B2-43A4-8F2A-EC575F2E8EAB}"/>
              </a:ext>
            </a:extLst>
          </p:cNvPr>
          <p:cNvPicPr/>
          <p:nvPr/>
        </p:nvPicPr>
        <p:blipFill>
          <a:blip r:embed="rId11"/>
          <a:stretch>
            <a:fillRect/>
          </a:stretch>
        </p:blipFill>
        <p:spPr>
          <a:xfrm>
            <a:off x="3405012" y="889360"/>
            <a:ext cx="1395510" cy="810008"/>
          </a:xfrm>
          <a:prstGeom prst="rect">
            <a:avLst/>
          </a:prstGeom>
        </p:spPr>
      </p:pic>
      <p:sp>
        <p:nvSpPr>
          <p:cNvPr id="55" name="Google Shape;412;p36">
            <a:extLst>
              <a:ext uri="{FF2B5EF4-FFF2-40B4-BE49-F238E27FC236}">
                <a16:creationId xmlns:a16="http://schemas.microsoft.com/office/drawing/2014/main" id="{64A5FF16-3A3E-4029-A915-6D2D4C69104A}"/>
              </a:ext>
            </a:extLst>
          </p:cNvPr>
          <p:cNvSpPr txBox="1">
            <a:spLocks/>
          </p:cNvSpPr>
          <p:nvPr/>
        </p:nvSpPr>
        <p:spPr>
          <a:xfrm>
            <a:off x="2874550" y="5058611"/>
            <a:ext cx="3518512" cy="5026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spcBef>
                <a:spcPts val="0"/>
              </a:spcBef>
              <a:buFont typeface="Hind"/>
              <a:buNone/>
            </a:pPr>
            <a:r>
              <a:rPr lang="en-US" sz="18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Hình 1: Sơ đồ phân cấp chức năng</a:t>
            </a:r>
            <a:endPar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1709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7"/>
          <p:cNvSpPr txBox="1">
            <a:spLocks noGrp="1"/>
          </p:cNvSpPr>
          <p:nvPr>
            <p:ph type="title" idx="4294967295"/>
          </p:nvPr>
        </p:nvSpPr>
        <p:spPr>
          <a:xfrm>
            <a:off x="1585950" y="-636000"/>
            <a:ext cx="5972100" cy="636000"/>
          </a:xfrm>
          <a:prstGeom prst="rect">
            <a:avLst/>
          </a:prstGeom>
        </p:spPr>
        <p:txBody>
          <a:bodyPr spcFirstLastPara="1" wrap="square" lIns="91425" tIns="91425" rIns="91425" bIns="91425" anchor="b" anchorCtr="0">
            <a:prstTxWarp prst="textChevron">
              <a:avLst/>
            </a:prstTxWarp>
            <a:noAutofit/>
            <a:scene3d>
              <a:camera prst="obliqueTopLeft"/>
              <a:lightRig rig="threePt" dir="t"/>
            </a:scene3d>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Team Presentation</a:t>
            </a:r>
            <a:endParaRPr sz="2000" dirty="0">
              <a:latin typeface="Times New Roman" panose="02020603050405020304" pitchFamily="18" charset="0"/>
              <a:cs typeface="Times New Roman" panose="02020603050405020304" pitchFamily="18" charset="0"/>
            </a:endParaRPr>
          </a:p>
        </p:txBody>
      </p:sp>
      <p:sp>
        <p:nvSpPr>
          <p:cNvPr id="620" name="Google Shape;620;p4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500">
                <a:latin typeface="Times New Roman" panose="02020603050405020304" pitchFamily="18" charset="0"/>
                <a:cs typeface="Times New Roman" panose="02020603050405020304" pitchFamily="18" charset="0"/>
              </a:rPr>
              <a:t>2</a:t>
            </a:fld>
            <a:endParaRPr sz="1500">
              <a:latin typeface="Times New Roman" panose="02020603050405020304" pitchFamily="18" charset="0"/>
              <a:cs typeface="Times New Roman" panose="02020603050405020304" pitchFamily="18" charset="0"/>
            </a:endParaRPr>
          </a:p>
        </p:txBody>
      </p:sp>
      <p:pic>
        <p:nvPicPr>
          <p:cNvPr id="621" name="Google Shape;621;p47" descr="Sunglasses face outline with solid fill"/>
          <p:cNvPicPr preferRelativeResize="0"/>
          <p:nvPr/>
        </p:nvPicPr>
        <p:blipFill>
          <a:blip r:embed="rId3">
            <a:extLst>
              <a:ext uri="{96DAC541-7B7A-43D3-8B79-37D633B846F1}">
                <asvg:svgBlip xmlns:asvg="http://schemas.microsoft.com/office/drawing/2016/SVG/main" r:embed="rId4"/>
              </a:ext>
            </a:extLst>
          </a:blip>
          <a:srcRect t="11" b="11"/>
          <a:stretch/>
        </p:blipFill>
        <p:spPr>
          <a:xfrm>
            <a:off x="201944" y="5073570"/>
            <a:ext cx="1346700" cy="1346400"/>
          </a:xfrm>
          <a:prstGeom prst="ellipse">
            <a:avLst/>
          </a:prstGeom>
          <a:noFill/>
          <a:ln>
            <a:noFill/>
          </a:ln>
        </p:spPr>
      </p:pic>
      <p:sp>
        <p:nvSpPr>
          <p:cNvPr id="622" name="Google Shape;622;p47"/>
          <p:cNvSpPr txBox="1"/>
          <p:nvPr/>
        </p:nvSpPr>
        <p:spPr>
          <a:xfrm>
            <a:off x="187972" y="6537474"/>
            <a:ext cx="1346700" cy="33424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5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Vũ Hoài Ngọc</a:t>
            </a:r>
            <a:br>
              <a:rPr lang="en" sz="1500" dirty="0">
                <a:solidFill>
                  <a:schemeClr val="tx1"/>
                </a:solidFill>
                <a:latin typeface="Times New Roman" panose="02020603050405020304" pitchFamily="18" charset="0"/>
                <a:ea typeface="Hind"/>
                <a:cs typeface="Times New Roman" panose="02020603050405020304" pitchFamily="18" charset="0"/>
                <a:sym typeface="Hind"/>
              </a:rPr>
            </a:br>
            <a:endParaRPr sz="1500" dirty="0">
              <a:solidFill>
                <a:schemeClr val="tx1"/>
              </a:solidFill>
              <a:latin typeface="Times New Roman" panose="02020603050405020304" pitchFamily="18" charset="0"/>
              <a:ea typeface="Hind"/>
              <a:cs typeface="Times New Roman" panose="02020603050405020304" pitchFamily="18" charset="0"/>
              <a:sym typeface="Hind"/>
            </a:endParaRPr>
          </a:p>
          <a:p>
            <a:pPr marL="0" lvl="0" indent="0" algn="ctr" rtl="0">
              <a:spcBef>
                <a:spcPts val="400"/>
              </a:spcBef>
              <a:spcAft>
                <a:spcPts val="400"/>
              </a:spcAft>
              <a:buNone/>
            </a:pPr>
            <a:endParaRPr sz="1500" dirty="0">
              <a:solidFill>
                <a:schemeClr val="tx1"/>
              </a:solidFill>
              <a:latin typeface="Times New Roman" panose="02020603050405020304" pitchFamily="18" charset="0"/>
              <a:ea typeface="Hind"/>
              <a:cs typeface="Times New Roman" panose="02020603050405020304" pitchFamily="18" charset="0"/>
              <a:sym typeface="Hind"/>
            </a:endParaRPr>
          </a:p>
        </p:txBody>
      </p:sp>
      <p:pic>
        <p:nvPicPr>
          <p:cNvPr id="623" name="Google Shape;623;p47" descr="Winking face outline with solid fill"/>
          <p:cNvPicPr preferRelativeResize="0"/>
          <p:nvPr/>
        </p:nvPicPr>
        <p:blipFill>
          <a:blip r:embed="rId5">
            <a:extLst>
              <a:ext uri="{96DAC541-7B7A-43D3-8B79-37D633B846F1}">
                <asvg:svgBlip xmlns:asvg="http://schemas.microsoft.com/office/drawing/2016/SVG/main" r:embed="rId6"/>
              </a:ext>
            </a:extLst>
          </a:blip>
          <a:srcRect t="11" b="11"/>
          <a:stretch/>
        </p:blipFill>
        <p:spPr>
          <a:xfrm>
            <a:off x="1899154" y="5400142"/>
            <a:ext cx="1346700" cy="1346400"/>
          </a:xfrm>
          <a:prstGeom prst="ellipse">
            <a:avLst/>
          </a:prstGeom>
          <a:noFill/>
          <a:ln>
            <a:noFill/>
          </a:ln>
        </p:spPr>
      </p:pic>
      <p:sp>
        <p:nvSpPr>
          <p:cNvPr id="624" name="Google Shape;624;p47"/>
          <p:cNvSpPr txBox="1"/>
          <p:nvPr/>
        </p:nvSpPr>
        <p:spPr>
          <a:xfrm>
            <a:off x="1809441" y="6864046"/>
            <a:ext cx="1436413" cy="40439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500" b="1" dirty="0">
                <a:solidFill>
                  <a:srgbClr val="66FF33"/>
                </a:solidFill>
                <a:effectLst/>
                <a:latin typeface="Times New Roman" panose="02020603050405020304" pitchFamily="18" charset="0"/>
                <a:ea typeface="Calibri" panose="020F0502020204030204" pitchFamily="34" charset="0"/>
                <a:cs typeface="Times New Roman" panose="02020603050405020304" pitchFamily="18" charset="0"/>
              </a:rPr>
              <a:t>Nguyễn Minh Trí</a:t>
            </a:r>
            <a:br>
              <a:rPr lang="en" sz="1500" dirty="0">
                <a:solidFill>
                  <a:srgbClr val="66FF33"/>
                </a:solidFill>
                <a:latin typeface="Times New Roman" panose="02020603050405020304" pitchFamily="18" charset="0"/>
                <a:ea typeface="Hind"/>
                <a:cs typeface="Times New Roman" panose="02020603050405020304" pitchFamily="18" charset="0"/>
                <a:sym typeface="Hind"/>
              </a:rPr>
            </a:br>
            <a:endParaRPr sz="1500" dirty="0">
              <a:solidFill>
                <a:srgbClr val="66FF33"/>
              </a:solidFill>
              <a:latin typeface="Times New Roman" panose="02020603050405020304" pitchFamily="18" charset="0"/>
              <a:ea typeface="Hind"/>
              <a:cs typeface="Times New Roman" panose="02020603050405020304" pitchFamily="18" charset="0"/>
              <a:sym typeface="Hind"/>
            </a:endParaRPr>
          </a:p>
        </p:txBody>
      </p:sp>
      <p:pic>
        <p:nvPicPr>
          <p:cNvPr id="625" name="Google Shape;625;p47" descr="Funny face outline with solid fill"/>
          <p:cNvPicPr preferRelativeResize="0"/>
          <p:nvPr/>
        </p:nvPicPr>
        <p:blipFill>
          <a:blip r:embed="rId7">
            <a:extLst>
              <a:ext uri="{96DAC541-7B7A-43D3-8B79-37D633B846F1}">
                <asvg:svgBlip xmlns:asvg="http://schemas.microsoft.com/office/drawing/2016/SVG/main" r:embed="rId8"/>
              </a:ext>
            </a:extLst>
          </a:blip>
          <a:srcRect t="11" b="11"/>
          <a:stretch/>
        </p:blipFill>
        <p:spPr>
          <a:xfrm>
            <a:off x="3654941" y="5963245"/>
            <a:ext cx="1346700" cy="1346400"/>
          </a:xfrm>
          <a:prstGeom prst="ellipse">
            <a:avLst/>
          </a:prstGeom>
          <a:noFill/>
          <a:ln>
            <a:noFill/>
          </a:ln>
        </p:spPr>
      </p:pic>
      <p:sp>
        <p:nvSpPr>
          <p:cNvPr id="626" name="Google Shape;626;p47"/>
          <p:cNvSpPr txBox="1"/>
          <p:nvPr/>
        </p:nvSpPr>
        <p:spPr>
          <a:xfrm>
            <a:off x="3520622" y="7425799"/>
            <a:ext cx="1604770" cy="40439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5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5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Nguyễn Đình Phúc</a:t>
            </a:r>
            <a:br>
              <a:rPr lang="en" sz="1500" dirty="0">
                <a:solidFill>
                  <a:srgbClr val="FF0000"/>
                </a:solidFill>
                <a:latin typeface="Times New Roman" panose="02020603050405020304" pitchFamily="18" charset="0"/>
                <a:ea typeface="Hind"/>
                <a:cs typeface="Times New Roman" panose="02020603050405020304" pitchFamily="18" charset="0"/>
                <a:sym typeface="Hind"/>
              </a:rPr>
            </a:br>
            <a:endParaRPr sz="1500" dirty="0">
              <a:solidFill>
                <a:srgbClr val="FF0000"/>
              </a:solidFill>
              <a:latin typeface="Times New Roman" panose="02020603050405020304" pitchFamily="18" charset="0"/>
              <a:ea typeface="Hind"/>
              <a:cs typeface="Times New Roman" panose="02020603050405020304" pitchFamily="18" charset="0"/>
              <a:sym typeface="Hind"/>
            </a:endParaRPr>
          </a:p>
        </p:txBody>
      </p:sp>
      <p:pic>
        <p:nvPicPr>
          <p:cNvPr id="627" name="Google Shape;627;p47" descr="Smiling with hearts face outline with solid fill"/>
          <p:cNvPicPr preferRelativeResize="0"/>
          <p:nvPr/>
        </p:nvPicPr>
        <p:blipFill>
          <a:blip r:embed="rId9">
            <a:extLst>
              <a:ext uri="{96DAC541-7B7A-43D3-8B79-37D633B846F1}">
                <asvg:svgBlip xmlns:asvg="http://schemas.microsoft.com/office/drawing/2016/SVG/main" r:embed="rId10"/>
              </a:ext>
            </a:extLst>
          </a:blip>
          <a:srcRect t="11" b="11"/>
          <a:stretch/>
        </p:blipFill>
        <p:spPr>
          <a:xfrm>
            <a:off x="5419914" y="6292770"/>
            <a:ext cx="1346700" cy="1346400"/>
          </a:xfrm>
          <a:prstGeom prst="ellipse">
            <a:avLst/>
          </a:prstGeom>
          <a:noFill/>
          <a:ln>
            <a:noFill/>
          </a:ln>
        </p:spPr>
      </p:pic>
      <p:sp>
        <p:nvSpPr>
          <p:cNvPr id="628" name="Google Shape;628;p47"/>
          <p:cNvSpPr txBox="1"/>
          <p:nvPr/>
        </p:nvSpPr>
        <p:spPr>
          <a:xfrm>
            <a:off x="5400160" y="7756674"/>
            <a:ext cx="1346700" cy="40439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500" b="1" dirty="0">
                <a:effectLst/>
                <a:latin typeface="Times New Roman" panose="02020603050405020304" pitchFamily="18" charset="0"/>
                <a:ea typeface="Calibri" panose="020F0502020204030204" pitchFamily="34" charset="0"/>
                <a:cs typeface="Times New Roman" panose="02020603050405020304" pitchFamily="18" charset="0"/>
              </a:rPr>
              <a:t>Bùi Nhật Minh</a:t>
            </a:r>
            <a:br>
              <a:rPr lang="en" sz="1500" dirty="0">
                <a:latin typeface="Times New Roman" panose="02020603050405020304" pitchFamily="18" charset="0"/>
                <a:ea typeface="Hind"/>
                <a:cs typeface="Times New Roman" panose="02020603050405020304" pitchFamily="18" charset="0"/>
                <a:sym typeface="Hind"/>
              </a:rPr>
            </a:br>
            <a:endParaRPr sz="1500" dirty="0">
              <a:latin typeface="Times New Roman" panose="02020603050405020304" pitchFamily="18" charset="0"/>
              <a:ea typeface="Hind"/>
              <a:cs typeface="Times New Roman" panose="02020603050405020304" pitchFamily="18" charset="0"/>
              <a:sym typeface="Hind"/>
            </a:endParaRPr>
          </a:p>
        </p:txBody>
      </p:sp>
      <p:pic>
        <p:nvPicPr>
          <p:cNvPr id="12" name="Google Shape;627;p47" descr="Tongue face outline with solid fill">
            <a:extLst>
              <a:ext uri="{FF2B5EF4-FFF2-40B4-BE49-F238E27FC236}">
                <a16:creationId xmlns:a16="http://schemas.microsoft.com/office/drawing/2014/main" id="{AB91606A-490D-4CCD-AC31-4EC94792B10A}"/>
              </a:ext>
            </a:extLst>
          </p:cNvPr>
          <p:cNvPicPr preferRelativeResize="0"/>
          <p:nvPr/>
        </p:nvPicPr>
        <p:blipFill>
          <a:blip r:embed="rId11">
            <a:extLst>
              <a:ext uri="{96DAC541-7B7A-43D3-8B79-37D633B846F1}">
                <asvg:svgBlip xmlns:asvg="http://schemas.microsoft.com/office/drawing/2016/SVG/main" r:embed="rId12"/>
              </a:ext>
            </a:extLst>
          </a:blip>
          <a:srcRect t="11" b="11"/>
          <a:stretch/>
        </p:blipFill>
        <p:spPr>
          <a:xfrm>
            <a:off x="7184887" y="6752599"/>
            <a:ext cx="1346700" cy="1346400"/>
          </a:xfrm>
          <a:prstGeom prst="ellipse">
            <a:avLst/>
          </a:prstGeom>
          <a:noFill/>
          <a:ln>
            <a:noFill/>
          </a:ln>
        </p:spPr>
      </p:pic>
      <p:sp>
        <p:nvSpPr>
          <p:cNvPr id="13" name="Google Shape;628;p47">
            <a:extLst>
              <a:ext uri="{FF2B5EF4-FFF2-40B4-BE49-F238E27FC236}">
                <a16:creationId xmlns:a16="http://schemas.microsoft.com/office/drawing/2014/main" id="{887ACCEA-D763-4A52-BF03-D861449A5C44}"/>
              </a:ext>
            </a:extLst>
          </p:cNvPr>
          <p:cNvSpPr txBox="1"/>
          <p:nvPr/>
        </p:nvSpPr>
        <p:spPr>
          <a:xfrm>
            <a:off x="7021629" y="8216503"/>
            <a:ext cx="1673217" cy="40439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500" b="1" dirty="0">
                <a:solidFill>
                  <a:schemeClr val="accent6">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Đinh Trường Phước</a:t>
            </a:r>
            <a:br>
              <a:rPr lang="en" sz="1500" dirty="0">
                <a:solidFill>
                  <a:schemeClr val="accent6">
                    <a:lumMod val="20000"/>
                    <a:lumOff val="80000"/>
                  </a:schemeClr>
                </a:solidFill>
                <a:latin typeface="Times New Roman" panose="02020603050405020304" pitchFamily="18" charset="0"/>
                <a:ea typeface="Hind"/>
                <a:cs typeface="Times New Roman" panose="02020603050405020304" pitchFamily="18" charset="0"/>
                <a:sym typeface="Hind"/>
              </a:rPr>
            </a:br>
            <a:endParaRPr sz="1500" dirty="0">
              <a:solidFill>
                <a:schemeClr val="accent6">
                  <a:lumMod val="20000"/>
                  <a:lumOff val="80000"/>
                </a:schemeClr>
              </a:solidFill>
              <a:latin typeface="Times New Roman" panose="02020603050405020304" pitchFamily="18" charset="0"/>
              <a:ea typeface="Hind"/>
              <a:cs typeface="Times New Roman" panose="02020603050405020304" pitchFamily="18" charset="0"/>
              <a:sym typeface="Hind"/>
            </a:endParaRPr>
          </a:p>
        </p:txBody>
      </p:sp>
      <p:pic>
        <p:nvPicPr>
          <p:cNvPr id="3" name="Picture 2">
            <a:extLst>
              <a:ext uri="{FF2B5EF4-FFF2-40B4-BE49-F238E27FC236}">
                <a16:creationId xmlns:a16="http://schemas.microsoft.com/office/drawing/2014/main" id="{2FA698B2-79B4-4137-A020-7A423C970984}"/>
              </a:ext>
            </a:extLst>
          </p:cNvPr>
          <p:cNvPicPr>
            <a:picLocks noChangeAspect="1"/>
          </p:cNvPicPr>
          <p:nvPr/>
        </p:nvPicPr>
        <p:blipFill>
          <a:blip r:embed="rId13"/>
          <a:stretch>
            <a:fillRect/>
          </a:stretch>
        </p:blipFill>
        <p:spPr>
          <a:xfrm>
            <a:off x="-125" y="23773"/>
            <a:ext cx="9144000" cy="5119727"/>
          </a:xfrm>
          <a:prstGeom prst="rect">
            <a:avLst/>
          </a:prstGeom>
        </p:spPr>
      </p:pic>
    </p:spTree>
    <p:extLst>
      <p:ext uri="{BB962C8B-B14F-4D97-AF65-F5344CB8AC3E}">
        <p14:creationId xmlns:p14="http://schemas.microsoft.com/office/powerpoint/2010/main" val="329786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6"/>
          <p:cNvSpPr txBox="1">
            <a:spLocks noGrp="1"/>
          </p:cNvSpPr>
          <p:nvPr>
            <p:ph type="body" idx="4294967295"/>
          </p:nvPr>
        </p:nvSpPr>
        <p:spPr>
          <a:xfrm>
            <a:off x="2704289" y="4418525"/>
            <a:ext cx="3518512" cy="502689"/>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13" name="Google Shape;413;p3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20</a:t>
            </a:fld>
            <a:endParaRPr>
              <a:latin typeface="Times New Roman" panose="02020603050405020304" pitchFamily="18" charset="0"/>
              <a:cs typeface="Times New Roman" panose="02020603050405020304" pitchFamily="18" charset="0"/>
            </a:endParaRPr>
          </a:p>
        </p:txBody>
      </p:sp>
      <p:grpSp>
        <p:nvGrpSpPr>
          <p:cNvPr id="70" name="Group 69">
            <a:extLst>
              <a:ext uri="{FF2B5EF4-FFF2-40B4-BE49-F238E27FC236}">
                <a16:creationId xmlns:a16="http://schemas.microsoft.com/office/drawing/2014/main" id="{D9082268-1D4C-4E9E-95D8-AF9F79CDBD3C}"/>
              </a:ext>
            </a:extLst>
          </p:cNvPr>
          <p:cNvGrpSpPr/>
          <p:nvPr/>
        </p:nvGrpSpPr>
        <p:grpSpPr>
          <a:xfrm>
            <a:off x="1252301" y="222286"/>
            <a:ext cx="4234734" cy="2481080"/>
            <a:chOff x="2933682" y="1461285"/>
            <a:chExt cx="2627296" cy="1539301"/>
          </a:xfrm>
        </p:grpSpPr>
        <p:grpSp>
          <p:nvGrpSpPr>
            <p:cNvPr id="81" name="Google Shape;414;p36">
              <a:extLst>
                <a:ext uri="{FF2B5EF4-FFF2-40B4-BE49-F238E27FC236}">
                  <a16:creationId xmlns:a16="http://schemas.microsoft.com/office/drawing/2014/main" id="{2C1A043A-A831-48ED-B79E-CEC02DE9BD91}"/>
                </a:ext>
              </a:extLst>
            </p:cNvPr>
            <p:cNvGrpSpPr/>
            <p:nvPr/>
          </p:nvGrpSpPr>
          <p:grpSpPr>
            <a:xfrm>
              <a:off x="2933682" y="1461285"/>
              <a:ext cx="2627296" cy="1539301"/>
              <a:chOff x="2789041" y="1451163"/>
              <a:chExt cx="5482377" cy="3212059"/>
            </a:xfrm>
          </p:grpSpPr>
          <p:sp>
            <p:nvSpPr>
              <p:cNvPr id="84" name="Google Shape;415;p36">
                <a:extLst>
                  <a:ext uri="{FF2B5EF4-FFF2-40B4-BE49-F238E27FC236}">
                    <a16:creationId xmlns:a16="http://schemas.microsoft.com/office/drawing/2014/main" id="{B122E710-8EFA-4B65-AABF-8CA656E519CC}"/>
                  </a:ext>
                </a:extLst>
              </p:cNvPr>
              <p:cNvSpPr/>
              <p:nvPr/>
            </p:nvSpPr>
            <p:spPr>
              <a:xfrm>
                <a:off x="3237377" y="1451163"/>
                <a:ext cx="4584022" cy="306836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416;p36">
                <a:extLst>
                  <a:ext uri="{FF2B5EF4-FFF2-40B4-BE49-F238E27FC236}">
                    <a16:creationId xmlns:a16="http://schemas.microsoft.com/office/drawing/2014/main" id="{1CF3DBB5-9DA8-4195-BAB8-C3C2897C11A4}"/>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417;p36">
                <a:extLst>
                  <a:ext uri="{FF2B5EF4-FFF2-40B4-BE49-F238E27FC236}">
                    <a16:creationId xmlns:a16="http://schemas.microsoft.com/office/drawing/2014/main" id="{041C90E9-DC7F-413A-9813-22D0FA876786}"/>
                  </a:ext>
                </a:extLst>
              </p:cNvPr>
              <p:cNvSpPr/>
              <p:nvPr/>
            </p:nvSpPr>
            <p:spPr>
              <a:xfrm>
                <a:off x="2789041" y="4511073"/>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418;p36">
              <a:extLst>
                <a:ext uri="{FF2B5EF4-FFF2-40B4-BE49-F238E27FC236}">
                  <a16:creationId xmlns:a16="http://schemas.microsoft.com/office/drawing/2014/main" id="{3AEA663C-4C70-4837-B3E2-3EA9E1947506}"/>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Rectangle 82">
              <a:extLst>
                <a:ext uri="{FF2B5EF4-FFF2-40B4-BE49-F238E27FC236}">
                  <a16:creationId xmlns:a16="http://schemas.microsoft.com/office/drawing/2014/main" id="{10899DA8-ADF3-490C-885A-A834B01F5CE4}"/>
                </a:ext>
              </a:extLst>
            </p:cNvPr>
            <p:cNvSpPr/>
            <p:nvPr/>
          </p:nvSpPr>
          <p:spPr>
            <a:xfrm>
              <a:off x="3222171" y="1562100"/>
              <a:ext cx="2028009" cy="1272404"/>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72" name="Picture 71">
            <a:extLst>
              <a:ext uri="{FF2B5EF4-FFF2-40B4-BE49-F238E27FC236}">
                <a16:creationId xmlns:a16="http://schemas.microsoft.com/office/drawing/2014/main" id="{AD1D4A53-C850-4C0A-B325-6F0D558A807E}"/>
              </a:ext>
            </a:extLst>
          </p:cNvPr>
          <p:cNvPicPr/>
          <p:nvPr/>
        </p:nvPicPr>
        <p:blipFill>
          <a:blip r:embed="rId3"/>
          <a:stretch>
            <a:fillRect/>
          </a:stretch>
        </p:blipFill>
        <p:spPr>
          <a:xfrm>
            <a:off x="2704351" y="473974"/>
            <a:ext cx="734390" cy="426269"/>
          </a:xfrm>
          <a:prstGeom prst="rect">
            <a:avLst/>
          </a:prstGeom>
        </p:spPr>
      </p:pic>
      <p:sp>
        <p:nvSpPr>
          <p:cNvPr id="73" name="Rectangle: Folded Corner 72">
            <a:extLst>
              <a:ext uri="{FF2B5EF4-FFF2-40B4-BE49-F238E27FC236}">
                <a16:creationId xmlns:a16="http://schemas.microsoft.com/office/drawing/2014/main" id="{5D27ADC0-ECE1-407C-BF45-62A8A210E486}"/>
              </a:ext>
            </a:extLst>
          </p:cNvPr>
          <p:cNvSpPr/>
          <p:nvPr/>
        </p:nvSpPr>
        <p:spPr>
          <a:xfrm>
            <a:off x="3574112" y="473974"/>
            <a:ext cx="462435" cy="610347"/>
          </a:xfrm>
          <a:prstGeom prst="foldedCorner">
            <a:avLst/>
          </a:prstGeom>
          <a:blipFill>
            <a:blip r:embed="rId4"/>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7CEA5976-D422-4D36-8DA8-124FDFC7DE40}"/>
              </a:ext>
            </a:extLst>
          </p:cNvPr>
          <p:cNvPicPr/>
          <p:nvPr/>
        </p:nvPicPr>
        <p:blipFill>
          <a:blip r:embed="rId5"/>
          <a:stretch>
            <a:fillRect/>
          </a:stretch>
        </p:blipFill>
        <p:spPr>
          <a:xfrm>
            <a:off x="4162584" y="487138"/>
            <a:ext cx="646205" cy="413106"/>
          </a:xfrm>
          <a:prstGeom prst="rect">
            <a:avLst/>
          </a:prstGeom>
        </p:spPr>
      </p:pic>
      <p:pic>
        <p:nvPicPr>
          <p:cNvPr id="75" name="Picture 74">
            <a:extLst>
              <a:ext uri="{FF2B5EF4-FFF2-40B4-BE49-F238E27FC236}">
                <a16:creationId xmlns:a16="http://schemas.microsoft.com/office/drawing/2014/main" id="{31970A42-51CB-4458-A7F5-A398F91B2D54}"/>
              </a:ext>
            </a:extLst>
          </p:cNvPr>
          <p:cNvPicPr/>
          <p:nvPr/>
        </p:nvPicPr>
        <p:blipFill>
          <a:blip r:embed="rId6"/>
          <a:stretch>
            <a:fillRect/>
          </a:stretch>
        </p:blipFill>
        <p:spPr>
          <a:xfrm>
            <a:off x="1873137" y="1172066"/>
            <a:ext cx="703821" cy="535911"/>
          </a:xfrm>
          <a:prstGeom prst="rect">
            <a:avLst/>
          </a:prstGeom>
        </p:spPr>
      </p:pic>
      <p:pic>
        <p:nvPicPr>
          <p:cNvPr id="76" name="Picture 75">
            <a:extLst>
              <a:ext uri="{FF2B5EF4-FFF2-40B4-BE49-F238E27FC236}">
                <a16:creationId xmlns:a16="http://schemas.microsoft.com/office/drawing/2014/main" id="{A686E944-49FB-47E6-8849-77AC84956D18}"/>
              </a:ext>
            </a:extLst>
          </p:cNvPr>
          <p:cNvPicPr/>
          <p:nvPr/>
        </p:nvPicPr>
        <p:blipFill>
          <a:blip r:embed="rId7"/>
          <a:stretch>
            <a:fillRect/>
          </a:stretch>
        </p:blipFill>
        <p:spPr>
          <a:xfrm>
            <a:off x="2692452" y="1197601"/>
            <a:ext cx="652293" cy="535912"/>
          </a:xfrm>
          <a:prstGeom prst="rect">
            <a:avLst/>
          </a:prstGeom>
        </p:spPr>
      </p:pic>
      <p:pic>
        <p:nvPicPr>
          <p:cNvPr id="77" name="Picture 76">
            <a:extLst>
              <a:ext uri="{FF2B5EF4-FFF2-40B4-BE49-F238E27FC236}">
                <a16:creationId xmlns:a16="http://schemas.microsoft.com/office/drawing/2014/main" id="{C59D7A57-6A81-4F43-B551-4724312D70D5}"/>
              </a:ext>
            </a:extLst>
          </p:cNvPr>
          <p:cNvPicPr/>
          <p:nvPr/>
        </p:nvPicPr>
        <p:blipFill>
          <a:blip r:embed="rId8"/>
          <a:stretch>
            <a:fillRect/>
          </a:stretch>
        </p:blipFill>
        <p:spPr>
          <a:xfrm>
            <a:off x="3501492" y="1258243"/>
            <a:ext cx="662057" cy="464147"/>
          </a:xfrm>
          <a:prstGeom prst="rect">
            <a:avLst/>
          </a:prstGeom>
        </p:spPr>
      </p:pic>
      <p:pic>
        <p:nvPicPr>
          <p:cNvPr id="78" name="Picture 77">
            <a:extLst>
              <a:ext uri="{FF2B5EF4-FFF2-40B4-BE49-F238E27FC236}">
                <a16:creationId xmlns:a16="http://schemas.microsoft.com/office/drawing/2014/main" id="{1E3924D2-2051-4D1C-804F-896FB78E2B25}"/>
              </a:ext>
            </a:extLst>
          </p:cNvPr>
          <p:cNvPicPr/>
          <p:nvPr/>
        </p:nvPicPr>
        <p:blipFill>
          <a:blip r:embed="rId9"/>
          <a:stretch>
            <a:fillRect/>
          </a:stretch>
        </p:blipFill>
        <p:spPr>
          <a:xfrm>
            <a:off x="4237399" y="1294951"/>
            <a:ext cx="652293" cy="359599"/>
          </a:xfrm>
          <a:prstGeom prst="rect">
            <a:avLst/>
          </a:prstGeom>
        </p:spPr>
      </p:pic>
      <p:pic>
        <p:nvPicPr>
          <p:cNvPr id="79" name="Picture 78">
            <a:extLst>
              <a:ext uri="{FF2B5EF4-FFF2-40B4-BE49-F238E27FC236}">
                <a16:creationId xmlns:a16="http://schemas.microsoft.com/office/drawing/2014/main" id="{121258D1-5D44-4BF0-9144-CB158D4582B5}"/>
              </a:ext>
            </a:extLst>
          </p:cNvPr>
          <p:cNvPicPr/>
          <p:nvPr/>
        </p:nvPicPr>
        <p:blipFill>
          <a:blip r:embed="rId10"/>
          <a:stretch>
            <a:fillRect/>
          </a:stretch>
        </p:blipFill>
        <p:spPr>
          <a:xfrm>
            <a:off x="2357697" y="1811467"/>
            <a:ext cx="909168" cy="499371"/>
          </a:xfrm>
          <a:prstGeom prst="rect">
            <a:avLst/>
          </a:prstGeom>
        </p:spPr>
      </p:pic>
      <p:pic>
        <p:nvPicPr>
          <p:cNvPr id="80" name="Picture 79">
            <a:extLst>
              <a:ext uri="{FF2B5EF4-FFF2-40B4-BE49-F238E27FC236}">
                <a16:creationId xmlns:a16="http://schemas.microsoft.com/office/drawing/2014/main" id="{CF9B903C-8BD6-4FE3-B68F-1B36C16D00CE}"/>
              </a:ext>
            </a:extLst>
          </p:cNvPr>
          <p:cNvPicPr/>
          <p:nvPr/>
        </p:nvPicPr>
        <p:blipFill>
          <a:blip r:embed="rId11"/>
          <a:stretch>
            <a:fillRect/>
          </a:stretch>
        </p:blipFill>
        <p:spPr>
          <a:xfrm>
            <a:off x="3472213" y="1806742"/>
            <a:ext cx="789456" cy="522695"/>
          </a:xfrm>
          <a:prstGeom prst="rect">
            <a:avLst/>
          </a:prstGeom>
        </p:spPr>
      </p:pic>
      <p:pic>
        <p:nvPicPr>
          <p:cNvPr id="88" name="Picture 87">
            <a:extLst>
              <a:ext uri="{FF2B5EF4-FFF2-40B4-BE49-F238E27FC236}">
                <a16:creationId xmlns:a16="http://schemas.microsoft.com/office/drawing/2014/main" id="{6BF89A14-8233-4823-A42E-7C191D941521}"/>
              </a:ext>
            </a:extLst>
          </p:cNvPr>
          <p:cNvPicPr/>
          <p:nvPr/>
        </p:nvPicPr>
        <p:blipFill>
          <a:blip r:embed="rId12"/>
          <a:stretch>
            <a:fillRect/>
          </a:stretch>
        </p:blipFill>
        <p:spPr>
          <a:xfrm>
            <a:off x="818511" y="53422"/>
            <a:ext cx="7582017" cy="4365103"/>
          </a:xfrm>
          <a:prstGeom prst="rect">
            <a:avLst/>
          </a:prstGeom>
        </p:spPr>
      </p:pic>
      <p:sp>
        <p:nvSpPr>
          <p:cNvPr id="93" name="Google Shape;412;p36">
            <a:extLst>
              <a:ext uri="{FF2B5EF4-FFF2-40B4-BE49-F238E27FC236}">
                <a16:creationId xmlns:a16="http://schemas.microsoft.com/office/drawing/2014/main" id="{C0E2342E-AC58-4F0F-8B86-70D7246FD260}"/>
              </a:ext>
            </a:extLst>
          </p:cNvPr>
          <p:cNvSpPr txBox="1">
            <a:spLocks/>
          </p:cNvSpPr>
          <p:nvPr/>
        </p:nvSpPr>
        <p:spPr>
          <a:xfrm>
            <a:off x="2812744" y="5121791"/>
            <a:ext cx="3518512" cy="5026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spcBef>
                <a:spcPts val="0"/>
              </a:spcBef>
              <a:buFont typeface="Hind"/>
              <a:buNone/>
            </a:pPr>
            <a:r>
              <a:rPr lang="en-US" sz="18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Hình 2: Sơ đồ phân cấp chức năng</a:t>
            </a:r>
            <a:endPar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6"/>
          <p:cNvSpPr txBox="1">
            <a:spLocks noGrp="1"/>
          </p:cNvSpPr>
          <p:nvPr>
            <p:ph type="body" idx="4294967295"/>
          </p:nvPr>
        </p:nvSpPr>
        <p:spPr>
          <a:xfrm>
            <a:off x="2911608" y="4602371"/>
            <a:ext cx="3518512" cy="502689"/>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13" name="Google Shape;413;p3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21</a:t>
            </a:fld>
            <a:endParaRPr>
              <a:latin typeface="Times New Roman" panose="02020603050405020304" pitchFamily="18" charset="0"/>
              <a:cs typeface="Times New Roman" panose="02020603050405020304" pitchFamily="18" charset="0"/>
            </a:endParaRPr>
          </a:p>
        </p:txBody>
      </p:sp>
      <p:grpSp>
        <p:nvGrpSpPr>
          <p:cNvPr id="70" name="Group 69">
            <a:extLst>
              <a:ext uri="{FF2B5EF4-FFF2-40B4-BE49-F238E27FC236}">
                <a16:creationId xmlns:a16="http://schemas.microsoft.com/office/drawing/2014/main" id="{D9082268-1D4C-4E9E-95D8-AF9F79CDBD3C}"/>
              </a:ext>
            </a:extLst>
          </p:cNvPr>
          <p:cNvGrpSpPr/>
          <p:nvPr/>
        </p:nvGrpSpPr>
        <p:grpSpPr>
          <a:xfrm>
            <a:off x="1212195" y="222286"/>
            <a:ext cx="4234734" cy="2481080"/>
            <a:chOff x="2933682" y="1461285"/>
            <a:chExt cx="2627296" cy="1539301"/>
          </a:xfrm>
        </p:grpSpPr>
        <p:grpSp>
          <p:nvGrpSpPr>
            <p:cNvPr id="81" name="Google Shape;414;p36">
              <a:extLst>
                <a:ext uri="{FF2B5EF4-FFF2-40B4-BE49-F238E27FC236}">
                  <a16:creationId xmlns:a16="http://schemas.microsoft.com/office/drawing/2014/main" id="{2C1A043A-A831-48ED-B79E-CEC02DE9BD91}"/>
                </a:ext>
              </a:extLst>
            </p:cNvPr>
            <p:cNvGrpSpPr/>
            <p:nvPr/>
          </p:nvGrpSpPr>
          <p:grpSpPr>
            <a:xfrm>
              <a:off x="2933682" y="1461285"/>
              <a:ext cx="2627296" cy="1539301"/>
              <a:chOff x="2789041" y="1451163"/>
              <a:chExt cx="5482377" cy="3212059"/>
            </a:xfrm>
          </p:grpSpPr>
          <p:sp>
            <p:nvSpPr>
              <p:cNvPr id="84" name="Google Shape;415;p36">
                <a:extLst>
                  <a:ext uri="{FF2B5EF4-FFF2-40B4-BE49-F238E27FC236}">
                    <a16:creationId xmlns:a16="http://schemas.microsoft.com/office/drawing/2014/main" id="{B122E710-8EFA-4B65-AABF-8CA656E519CC}"/>
                  </a:ext>
                </a:extLst>
              </p:cNvPr>
              <p:cNvSpPr/>
              <p:nvPr/>
            </p:nvSpPr>
            <p:spPr>
              <a:xfrm>
                <a:off x="3237377" y="1451163"/>
                <a:ext cx="4584022" cy="306836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416;p36">
                <a:extLst>
                  <a:ext uri="{FF2B5EF4-FFF2-40B4-BE49-F238E27FC236}">
                    <a16:creationId xmlns:a16="http://schemas.microsoft.com/office/drawing/2014/main" id="{1CF3DBB5-9DA8-4195-BAB8-C3C2897C11A4}"/>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417;p36">
                <a:extLst>
                  <a:ext uri="{FF2B5EF4-FFF2-40B4-BE49-F238E27FC236}">
                    <a16:creationId xmlns:a16="http://schemas.microsoft.com/office/drawing/2014/main" id="{041C90E9-DC7F-413A-9813-22D0FA876786}"/>
                  </a:ext>
                </a:extLst>
              </p:cNvPr>
              <p:cNvSpPr/>
              <p:nvPr/>
            </p:nvSpPr>
            <p:spPr>
              <a:xfrm>
                <a:off x="2789041" y="4511073"/>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418;p36">
              <a:extLst>
                <a:ext uri="{FF2B5EF4-FFF2-40B4-BE49-F238E27FC236}">
                  <a16:creationId xmlns:a16="http://schemas.microsoft.com/office/drawing/2014/main" id="{3AEA663C-4C70-4837-B3E2-3EA9E1947506}"/>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Rectangle 82">
              <a:extLst>
                <a:ext uri="{FF2B5EF4-FFF2-40B4-BE49-F238E27FC236}">
                  <a16:creationId xmlns:a16="http://schemas.microsoft.com/office/drawing/2014/main" id="{10899DA8-ADF3-490C-885A-A834B01F5CE4}"/>
                </a:ext>
              </a:extLst>
            </p:cNvPr>
            <p:cNvSpPr/>
            <p:nvPr/>
          </p:nvSpPr>
          <p:spPr>
            <a:xfrm>
              <a:off x="3222171" y="1562100"/>
              <a:ext cx="2028009" cy="1272404"/>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sp>
        <p:nvSpPr>
          <p:cNvPr id="73" name="Rectangle: Folded Corner 72">
            <a:extLst>
              <a:ext uri="{FF2B5EF4-FFF2-40B4-BE49-F238E27FC236}">
                <a16:creationId xmlns:a16="http://schemas.microsoft.com/office/drawing/2014/main" id="{5D27ADC0-ECE1-407C-BF45-62A8A210E486}"/>
              </a:ext>
            </a:extLst>
          </p:cNvPr>
          <p:cNvSpPr/>
          <p:nvPr/>
        </p:nvSpPr>
        <p:spPr>
          <a:xfrm>
            <a:off x="3461817" y="473974"/>
            <a:ext cx="462435" cy="610347"/>
          </a:xfrm>
          <a:prstGeom prst="foldedCorner">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7CEA5976-D422-4D36-8DA8-124FDFC7DE40}"/>
              </a:ext>
            </a:extLst>
          </p:cNvPr>
          <p:cNvPicPr/>
          <p:nvPr/>
        </p:nvPicPr>
        <p:blipFill>
          <a:blip r:embed="rId4"/>
          <a:stretch>
            <a:fillRect/>
          </a:stretch>
        </p:blipFill>
        <p:spPr>
          <a:xfrm>
            <a:off x="4050289" y="487138"/>
            <a:ext cx="646205" cy="413106"/>
          </a:xfrm>
          <a:prstGeom prst="rect">
            <a:avLst/>
          </a:prstGeom>
        </p:spPr>
      </p:pic>
      <p:pic>
        <p:nvPicPr>
          <p:cNvPr id="75" name="Picture 74">
            <a:extLst>
              <a:ext uri="{FF2B5EF4-FFF2-40B4-BE49-F238E27FC236}">
                <a16:creationId xmlns:a16="http://schemas.microsoft.com/office/drawing/2014/main" id="{31970A42-51CB-4458-A7F5-A398F91B2D54}"/>
              </a:ext>
            </a:extLst>
          </p:cNvPr>
          <p:cNvPicPr/>
          <p:nvPr/>
        </p:nvPicPr>
        <p:blipFill>
          <a:blip r:embed="rId5"/>
          <a:stretch>
            <a:fillRect/>
          </a:stretch>
        </p:blipFill>
        <p:spPr>
          <a:xfrm>
            <a:off x="1760842" y="1172066"/>
            <a:ext cx="703821" cy="535911"/>
          </a:xfrm>
          <a:prstGeom prst="rect">
            <a:avLst/>
          </a:prstGeom>
        </p:spPr>
      </p:pic>
      <p:pic>
        <p:nvPicPr>
          <p:cNvPr id="76" name="Picture 75">
            <a:extLst>
              <a:ext uri="{FF2B5EF4-FFF2-40B4-BE49-F238E27FC236}">
                <a16:creationId xmlns:a16="http://schemas.microsoft.com/office/drawing/2014/main" id="{A686E944-49FB-47E6-8849-77AC84956D18}"/>
              </a:ext>
            </a:extLst>
          </p:cNvPr>
          <p:cNvPicPr/>
          <p:nvPr/>
        </p:nvPicPr>
        <p:blipFill>
          <a:blip r:embed="rId6"/>
          <a:stretch>
            <a:fillRect/>
          </a:stretch>
        </p:blipFill>
        <p:spPr>
          <a:xfrm>
            <a:off x="2580157" y="1197601"/>
            <a:ext cx="652293" cy="535912"/>
          </a:xfrm>
          <a:prstGeom prst="rect">
            <a:avLst/>
          </a:prstGeom>
        </p:spPr>
      </p:pic>
      <p:pic>
        <p:nvPicPr>
          <p:cNvPr id="77" name="Picture 76">
            <a:extLst>
              <a:ext uri="{FF2B5EF4-FFF2-40B4-BE49-F238E27FC236}">
                <a16:creationId xmlns:a16="http://schemas.microsoft.com/office/drawing/2014/main" id="{C59D7A57-6A81-4F43-B551-4724312D70D5}"/>
              </a:ext>
            </a:extLst>
          </p:cNvPr>
          <p:cNvPicPr/>
          <p:nvPr/>
        </p:nvPicPr>
        <p:blipFill>
          <a:blip r:embed="rId7"/>
          <a:stretch>
            <a:fillRect/>
          </a:stretch>
        </p:blipFill>
        <p:spPr>
          <a:xfrm>
            <a:off x="3389197" y="1258243"/>
            <a:ext cx="662057" cy="464147"/>
          </a:xfrm>
          <a:prstGeom prst="rect">
            <a:avLst/>
          </a:prstGeom>
        </p:spPr>
      </p:pic>
      <p:pic>
        <p:nvPicPr>
          <p:cNvPr id="78" name="Picture 77">
            <a:extLst>
              <a:ext uri="{FF2B5EF4-FFF2-40B4-BE49-F238E27FC236}">
                <a16:creationId xmlns:a16="http://schemas.microsoft.com/office/drawing/2014/main" id="{1E3924D2-2051-4D1C-804F-896FB78E2B25}"/>
              </a:ext>
            </a:extLst>
          </p:cNvPr>
          <p:cNvPicPr/>
          <p:nvPr/>
        </p:nvPicPr>
        <p:blipFill>
          <a:blip r:embed="rId8"/>
          <a:stretch>
            <a:fillRect/>
          </a:stretch>
        </p:blipFill>
        <p:spPr>
          <a:xfrm>
            <a:off x="4125104" y="1294951"/>
            <a:ext cx="652293" cy="359599"/>
          </a:xfrm>
          <a:prstGeom prst="rect">
            <a:avLst/>
          </a:prstGeom>
        </p:spPr>
      </p:pic>
      <p:pic>
        <p:nvPicPr>
          <p:cNvPr id="79" name="Picture 78">
            <a:extLst>
              <a:ext uri="{FF2B5EF4-FFF2-40B4-BE49-F238E27FC236}">
                <a16:creationId xmlns:a16="http://schemas.microsoft.com/office/drawing/2014/main" id="{121258D1-5D44-4BF0-9144-CB158D4582B5}"/>
              </a:ext>
            </a:extLst>
          </p:cNvPr>
          <p:cNvPicPr/>
          <p:nvPr/>
        </p:nvPicPr>
        <p:blipFill>
          <a:blip r:embed="rId9"/>
          <a:stretch>
            <a:fillRect/>
          </a:stretch>
        </p:blipFill>
        <p:spPr>
          <a:xfrm>
            <a:off x="2245402" y="1811467"/>
            <a:ext cx="909168" cy="499371"/>
          </a:xfrm>
          <a:prstGeom prst="rect">
            <a:avLst/>
          </a:prstGeom>
        </p:spPr>
      </p:pic>
      <p:pic>
        <p:nvPicPr>
          <p:cNvPr id="80" name="Picture 79">
            <a:extLst>
              <a:ext uri="{FF2B5EF4-FFF2-40B4-BE49-F238E27FC236}">
                <a16:creationId xmlns:a16="http://schemas.microsoft.com/office/drawing/2014/main" id="{CF9B903C-8BD6-4FE3-B68F-1B36C16D00CE}"/>
              </a:ext>
            </a:extLst>
          </p:cNvPr>
          <p:cNvPicPr/>
          <p:nvPr/>
        </p:nvPicPr>
        <p:blipFill>
          <a:blip r:embed="rId10"/>
          <a:stretch>
            <a:fillRect/>
          </a:stretch>
        </p:blipFill>
        <p:spPr>
          <a:xfrm>
            <a:off x="3359918" y="1806742"/>
            <a:ext cx="789456" cy="522695"/>
          </a:xfrm>
          <a:prstGeom prst="rect">
            <a:avLst/>
          </a:prstGeom>
        </p:spPr>
      </p:pic>
      <p:pic>
        <p:nvPicPr>
          <p:cNvPr id="88" name="Picture 87">
            <a:extLst>
              <a:ext uri="{FF2B5EF4-FFF2-40B4-BE49-F238E27FC236}">
                <a16:creationId xmlns:a16="http://schemas.microsoft.com/office/drawing/2014/main" id="{6BF89A14-8233-4823-A42E-7C191D941521}"/>
              </a:ext>
            </a:extLst>
          </p:cNvPr>
          <p:cNvPicPr/>
          <p:nvPr/>
        </p:nvPicPr>
        <p:blipFill>
          <a:blip r:embed="rId11"/>
          <a:stretch>
            <a:fillRect/>
          </a:stretch>
        </p:blipFill>
        <p:spPr>
          <a:xfrm>
            <a:off x="2094456" y="473974"/>
            <a:ext cx="740413" cy="426269"/>
          </a:xfrm>
          <a:prstGeom prst="rect">
            <a:avLst/>
          </a:prstGeom>
        </p:spPr>
      </p:pic>
      <p:pic>
        <p:nvPicPr>
          <p:cNvPr id="72" name="Picture 71">
            <a:extLst>
              <a:ext uri="{FF2B5EF4-FFF2-40B4-BE49-F238E27FC236}">
                <a16:creationId xmlns:a16="http://schemas.microsoft.com/office/drawing/2014/main" id="{AD1D4A53-C850-4C0A-B325-6F0D558A807E}"/>
              </a:ext>
            </a:extLst>
          </p:cNvPr>
          <p:cNvPicPr/>
          <p:nvPr/>
        </p:nvPicPr>
        <p:blipFill>
          <a:blip r:embed="rId12"/>
          <a:stretch>
            <a:fillRect/>
          </a:stretch>
        </p:blipFill>
        <p:spPr>
          <a:xfrm>
            <a:off x="878908" y="71776"/>
            <a:ext cx="7898474" cy="4584586"/>
          </a:xfrm>
          <a:prstGeom prst="rect">
            <a:avLst/>
          </a:prstGeom>
        </p:spPr>
      </p:pic>
      <p:sp>
        <p:nvSpPr>
          <p:cNvPr id="21" name="Google Shape;412;p36">
            <a:extLst>
              <a:ext uri="{FF2B5EF4-FFF2-40B4-BE49-F238E27FC236}">
                <a16:creationId xmlns:a16="http://schemas.microsoft.com/office/drawing/2014/main" id="{EC29CA69-967C-4CB3-AFDE-9EE7D654C153}"/>
              </a:ext>
            </a:extLst>
          </p:cNvPr>
          <p:cNvSpPr txBox="1">
            <a:spLocks/>
          </p:cNvSpPr>
          <p:nvPr/>
        </p:nvSpPr>
        <p:spPr>
          <a:xfrm>
            <a:off x="2812744" y="5162816"/>
            <a:ext cx="3518512" cy="5026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spcBef>
                <a:spcPts val="0"/>
              </a:spcBef>
              <a:buFont typeface="Hind"/>
              <a:buNone/>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1: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phân</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cấp</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năng</a:t>
            </a:r>
            <a:endPar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327E7047-8EE7-4075-B3C0-409CD367D47C}"/>
              </a:ext>
            </a:extLst>
          </p:cNvPr>
          <p:cNvSpPr txBox="1"/>
          <p:nvPr/>
        </p:nvSpPr>
        <p:spPr>
          <a:xfrm>
            <a:off x="8964571" y="2571750"/>
            <a:ext cx="2956075" cy="646331"/>
          </a:xfrm>
          <a:prstGeom prst="rect">
            <a:avLst/>
          </a:prstGeom>
          <a:noFill/>
        </p:spPr>
        <p:txBody>
          <a:bodyPr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58774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46545C-2633-40D8-A6B1-80CC86323F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22</a:t>
            </a:fld>
            <a:endParaRPr lang="e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2E6B681-C8DB-4B3B-B0AA-18D70D5194F3}"/>
              </a:ext>
            </a:extLst>
          </p:cNvPr>
          <p:cNvSpPr txBox="1"/>
          <p:nvPr/>
        </p:nvSpPr>
        <p:spPr>
          <a:xfrm>
            <a:off x="5227319" y="2851904"/>
            <a:ext cx="2956075" cy="646331"/>
          </a:xfrm>
          <a:prstGeom prst="rect">
            <a:avLst/>
          </a:prstGeom>
          <a:noFill/>
        </p:spPr>
        <p:txBody>
          <a:bodyPr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688C34AA-3F2A-42AA-A961-E49AF16F0418}"/>
              </a:ext>
            </a:extLst>
          </p:cNvPr>
          <p:cNvGrpSpPr/>
          <p:nvPr/>
        </p:nvGrpSpPr>
        <p:grpSpPr>
          <a:xfrm>
            <a:off x="1212195" y="222286"/>
            <a:ext cx="3618202" cy="2119861"/>
            <a:chOff x="2933682" y="1461285"/>
            <a:chExt cx="2627296" cy="1539301"/>
          </a:xfrm>
        </p:grpSpPr>
        <p:grpSp>
          <p:nvGrpSpPr>
            <p:cNvPr id="8" name="Google Shape;414;p36">
              <a:extLst>
                <a:ext uri="{FF2B5EF4-FFF2-40B4-BE49-F238E27FC236}">
                  <a16:creationId xmlns:a16="http://schemas.microsoft.com/office/drawing/2014/main" id="{86229EC3-A1AA-45DF-B1EF-39AF0BBBC9A8}"/>
                </a:ext>
              </a:extLst>
            </p:cNvPr>
            <p:cNvGrpSpPr/>
            <p:nvPr/>
          </p:nvGrpSpPr>
          <p:grpSpPr>
            <a:xfrm>
              <a:off x="2933682" y="1461285"/>
              <a:ext cx="2627296" cy="1539301"/>
              <a:chOff x="2789041" y="1451163"/>
              <a:chExt cx="5482377" cy="3212059"/>
            </a:xfrm>
          </p:grpSpPr>
          <p:sp>
            <p:nvSpPr>
              <p:cNvPr id="11" name="Google Shape;415;p36">
                <a:extLst>
                  <a:ext uri="{FF2B5EF4-FFF2-40B4-BE49-F238E27FC236}">
                    <a16:creationId xmlns:a16="http://schemas.microsoft.com/office/drawing/2014/main" id="{45444E80-7D28-4799-9831-6A8686347D41}"/>
                  </a:ext>
                </a:extLst>
              </p:cNvPr>
              <p:cNvSpPr/>
              <p:nvPr/>
            </p:nvSpPr>
            <p:spPr>
              <a:xfrm>
                <a:off x="3237377" y="1451163"/>
                <a:ext cx="4584022" cy="306836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16;p36">
                <a:extLst>
                  <a:ext uri="{FF2B5EF4-FFF2-40B4-BE49-F238E27FC236}">
                    <a16:creationId xmlns:a16="http://schemas.microsoft.com/office/drawing/2014/main" id="{5A8D119F-427A-495E-8467-FCB39D4CDCF6}"/>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17;p36">
                <a:extLst>
                  <a:ext uri="{FF2B5EF4-FFF2-40B4-BE49-F238E27FC236}">
                    <a16:creationId xmlns:a16="http://schemas.microsoft.com/office/drawing/2014/main" id="{F5F18235-1F98-4DAA-9DAE-7BC6507B0440}"/>
                  </a:ext>
                </a:extLst>
              </p:cNvPr>
              <p:cNvSpPr/>
              <p:nvPr/>
            </p:nvSpPr>
            <p:spPr>
              <a:xfrm>
                <a:off x="2789041" y="4511073"/>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418;p36">
              <a:extLst>
                <a:ext uri="{FF2B5EF4-FFF2-40B4-BE49-F238E27FC236}">
                  <a16:creationId xmlns:a16="http://schemas.microsoft.com/office/drawing/2014/main" id="{55BBA16C-44A5-4197-8BE6-24CF87864517}"/>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BCB907C1-34EB-43E4-B20F-53AB3F13872B}"/>
                </a:ext>
              </a:extLst>
            </p:cNvPr>
            <p:cNvSpPr/>
            <p:nvPr/>
          </p:nvSpPr>
          <p:spPr>
            <a:xfrm>
              <a:off x="3222171" y="1562100"/>
              <a:ext cx="2028009" cy="1272404"/>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629296E2-17DC-47E5-B4CB-866393991810}"/>
              </a:ext>
            </a:extLst>
          </p:cNvPr>
          <p:cNvPicPr/>
          <p:nvPr/>
        </p:nvPicPr>
        <p:blipFill>
          <a:blip r:embed="rId2"/>
          <a:stretch>
            <a:fillRect/>
          </a:stretch>
        </p:blipFill>
        <p:spPr>
          <a:xfrm>
            <a:off x="3572981" y="517700"/>
            <a:ext cx="552124" cy="352962"/>
          </a:xfrm>
          <a:prstGeom prst="rect">
            <a:avLst/>
          </a:prstGeom>
        </p:spPr>
      </p:pic>
      <p:pic>
        <p:nvPicPr>
          <p:cNvPr id="16" name="Picture 15">
            <a:extLst>
              <a:ext uri="{FF2B5EF4-FFF2-40B4-BE49-F238E27FC236}">
                <a16:creationId xmlns:a16="http://schemas.microsoft.com/office/drawing/2014/main" id="{704C334B-520D-4B8F-AA5D-075AB4C09A7C}"/>
              </a:ext>
            </a:extLst>
          </p:cNvPr>
          <p:cNvPicPr/>
          <p:nvPr/>
        </p:nvPicPr>
        <p:blipFill>
          <a:blip r:embed="rId3"/>
          <a:stretch>
            <a:fillRect/>
          </a:stretch>
        </p:blipFill>
        <p:spPr>
          <a:xfrm>
            <a:off x="1731816" y="957170"/>
            <a:ext cx="601352" cy="457888"/>
          </a:xfrm>
          <a:prstGeom prst="rect">
            <a:avLst/>
          </a:prstGeom>
        </p:spPr>
      </p:pic>
      <p:pic>
        <p:nvPicPr>
          <p:cNvPr id="17" name="Picture 16">
            <a:extLst>
              <a:ext uri="{FF2B5EF4-FFF2-40B4-BE49-F238E27FC236}">
                <a16:creationId xmlns:a16="http://schemas.microsoft.com/office/drawing/2014/main" id="{6DC1AD75-580C-442C-88F5-20CB931E5DBA}"/>
              </a:ext>
            </a:extLst>
          </p:cNvPr>
          <p:cNvPicPr/>
          <p:nvPr/>
        </p:nvPicPr>
        <p:blipFill>
          <a:blip r:embed="rId4"/>
          <a:stretch>
            <a:fillRect/>
          </a:stretch>
        </p:blipFill>
        <p:spPr>
          <a:xfrm>
            <a:off x="2487321" y="1047570"/>
            <a:ext cx="501292" cy="364210"/>
          </a:xfrm>
          <a:prstGeom prst="rect">
            <a:avLst/>
          </a:prstGeom>
        </p:spPr>
      </p:pic>
      <p:pic>
        <p:nvPicPr>
          <p:cNvPr id="18" name="Picture 17">
            <a:extLst>
              <a:ext uri="{FF2B5EF4-FFF2-40B4-BE49-F238E27FC236}">
                <a16:creationId xmlns:a16="http://schemas.microsoft.com/office/drawing/2014/main" id="{54960719-07E3-4E35-A78B-3E985BF72FC4}"/>
              </a:ext>
            </a:extLst>
          </p:cNvPr>
          <p:cNvPicPr/>
          <p:nvPr/>
        </p:nvPicPr>
        <p:blipFill>
          <a:blip r:embed="rId5"/>
          <a:stretch>
            <a:fillRect/>
          </a:stretch>
        </p:blipFill>
        <p:spPr>
          <a:xfrm>
            <a:off x="3172302" y="1026939"/>
            <a:ext cx="565668" cy="396572"/>
          </a:xfrm>
          <a:prstGeom prst="rect">
            <a:avLst/>
          </a:prstGeom>
        </p:spPr>
      </p:pic>
      <p:pic>
        <p:nvPicPr>
          <p:cNvPr id="19" name="Picture 18">
            <a:extLst>
              <a:ext uri="{FF2B5EF4-FFF2-40B4-BE49-F238E27FC236}">
                <a16:creationId xmlns:a16="http://schemas.microsoft.com/office/drawing/2014/main" id="{42775AE5-F5BB-4392-8A3C-4D4853ABF2F2}"/>
              </a:ext>
            </a:extLst>
          </p:cNvPr>
          <p:cNvPicPr/>
          <p:nvPr/>
        </p:nvPicPr>
        <p:blipFill>
          <a:blip r:embed="rId6"/>
          <a:stretch>
            <a:fillRect/>
          </a:stretch>
        </p:blipFill>
        <p:spPr>
          <a:xfrm>
            <a:off x="3801816" y="1096589"/>
            <a:ext cx="557326" cy="307245"/>
          </a:xfrm>
          <a:prstGeom prst="rect">
            <a:avLst/>
          </a:prstGeom>
        </p:spPr>
      </p:pic>
      <p:pic>
        <p:nvPicPr>
          <p:cNvPr id="20" name="Picture 19">
            <a:extLst>
              <a:ext uri="{FF2B5EF4-FFF2-40B4-BE49-F238E27FC236}">
                <a16:creationId xmlns:a16="http://schemas.microsoft.com/office/drawing/2014/main" id="{BE180FCD-14FA-4334-AF9E-9DCFD526310C}"/>
              </a:ext>
            </a:extLst>
          </p:cNvPr>
          <p:cNvPicPr/>
          <p:nvPr/>
        </p:nvPicPr>
        <p:blipFill>
          <a:blip r:embed="rId7"/>
          <a:stretch>
            <a:fillRect/>
          </a:stretch>
        </p:blipFill>
        <p:spPr>
          <a:xfrm>
            <a:off x="2098919" y="1501566"/>
            <a:ext cx="776803" cy="426668"/>
          </a:xfrm>
          <a:prstGeom prst="rect">
            <a:avLst/>
          </a:prstGeom>
        </p:spPr>
      </p:pic>
      <p:pic>
        <p:nvPicPr>
          <p:cNvPr id="21" name="Picture 20">
            <a:extLst>
              <a:ext uri="{FF2B5EF4-FFF2-40B4-BE49-F238E27FC236}">
                <a16:creationId xmlns:a16="http://schemas.microsoft.com/office/drawing/2014/main" id="{B0E52234-1D6E-482E-A707-62324F32C0FE}"/>
              </a:ext>
            </a:extLst>
          </p:cNvPr>
          <p:cNvPicPr/>
          <p:nvPr/>
        </p:nvPicPr>
        <p:blipFill>
          <a:blip r:embed="rId8"/>
          <a:stretch>
            <a:fillRect/>
          </a:stretch>
        </p:blipFill>
        <p:spPr>
          <a:xfrm>
            <a:off x="3203213" y="1519558"/>
            <a:ext cx="674519" cy="446596"/>
          </a:xfrm>
          <a:prstGeom prst="rect">
            <a:avLst/>
          </a:prstGeom>
        </p:spPr>
      </p:pic>
      <p:pic>
        <p:nvPicPr>
          <p:cNvPr id="22" name="Picture 21">
            <a:extLst>
              <a:ext uri="{FF2B5EF4-FFF2-40B4-BE49-F238E27FC236}">
                <a16:creationId xmlns:a16="http://schemas.microsoft.com/office/drawing/2014/main" id="{4A81D88E-42AF-449F-8C23-7BFB19C61C52}"/>
              </a:ext>
            </a:extLst>
          </p:cNvPr>
          <p:cNvPicPr/>
          <p:nvPr/>
        </p:nvPicPr>
        <p:blipFill>
          <a:blip r:embed="rId9"/>
          <a:stretch>
            <a:fillRect/>
          </a:stretch>
        </p:blipFill>
        <p:spPr>
          <a:xfrm>
            <a:off x="1875195" y="506453"/>
            <a:ext cx="632617" cy="364209"/>
          </a:xfrm>
          <a:prstGeom prst="rect">
            <a:avLst/>
          </a:prstGeom>
        </p:spPr>
      </p:pic>
      <p:pic>
        <p:nvPicPr>
          <p:cNvPr id="23" name="Picture 22">
            <a:extLst>
              <a:ext uri="{FF2B5EF4-FFF2-40B4-BE49-F238E27FC236}">
                <a16:creationId xmlns:a16="http://schemas.microsoft.com/office/drawing/2014/main" id="{61E4FE67-D769-47CD-A490-49A2B2D51059}"/>
              </a:ext>
            </a:extLst>
          </p:cNvPr>
          <p:cNvPicPr/>
          <p:nvPr/>
        </p:nvPicPr>
        <p:blipFill>
          <a:blip r:embed="rId10"/>
          <a:stretch>
            <a:fillRect/>
          </a:stretch>
        </p:blipFill>
        <p:spPr>
          <a:xfrm>
            <a:off x="2697568" y="487138"/>
            <a:ext cx="627472" cy="364209"/>
          </a:xfrm>
          <a:prstGeom prst="rect">
            <a:avLst/>
          </a:prstGeom>
        </p:spPr>
      </p:pic>
      <p:sp>
        <p:nvSpPr>
          <p:cNvPr id="6" name="Rectangle: Folded Corner 5">
            <a:extLst>
              <a:ext uri="{FF2B5EF4-FFF2-40B4-BE49-F238E27FC236}">
                <a16:creationId xmlns:a16="http://schemas.microsoft.com/office/drawing/2014/main" id="{F555D561-0A1D-4B10-A5D1-B9E229AEC929}"/>
              </a:ext>
            </a:extLst>
          </p:cNvPr>
          <p:cNvSpPr/>
          <p:nvPr/>
        </p:nvSpPr>
        <p:spPr>
          <a:xfrm>
            <a:off x="1067285" y="4239"/>
            <a:ext cx="3893820" cy="5139261"/>
          </a:xfrm>
          <a:prstGeom prst="foldedCorner">
            <a:avLst/>
          </a:prstGeom>
          <a:blipFill>
            <a:blip r:embed="rId11"/>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412;p36">
            <a:extLst>
              <a:ext uri="{FF2B5EF4-FFF2-40B4-BE49-F238E27FC236}">
                <a16:creationId xmlns:a16="http://schemas.microsoft.com/office/drawing/2014/main" id="{F30DEA67-D47C-4A53-A9CD-E83B6AE85DE6}"/>
              </a:ext>
            </a:extLst>
          </p:cNvPr>
          <p:cNvSpPr txBox="1">
            <a:spLocks/>
          </p:cNvSpPr>
          <p:nvPr/>
        </p:nvSpPr>
        <p:spPr>
          <a:xfrm>
            <a:off x="2430345" y="5204266"/>
            <a:ext cx="3518512" cy="5026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spcBef>
                <a:spcPts val="0"/>
              </a:spcBef>
              <a:buFont typeface="Hind"/>
              <a:buNone/>
            </a:pPr>
            <a:r>
              <a:rPr lang="en-US" sz="18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Hình 2: Sơ đồ phân cấp chức năng</a:t>
            </a:r>
            <a:endPar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DB06C5E1-D44E-4A52-BE4B-E344CCFC1724}"/>
              </a:ext>
            </a:extLst>
          </p:cNvPr>
          <p:cNvSpPr txBox="1"/>
          <p:nvPr/>
        </p:nvSpPr>
        <p:spPr>
          <a:xfrm>
            <a:off x="1434971" y="5097672"/>
            <a:ext cx="5509260" cy="369332"/>
          </a:xfrm>
          <a:prstGeom prst="rect">
            <a:avLst/>
          </a:prstGeom>
          <a:noFill/>
        </p:spPr>
        <p:txBody>
          <a:bodyPr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24990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23</a:t>
            </a:fld>
            <a:endParaRPr lang="en">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A36C15-F025-4E37-A87B-987315F7028C}"/>
              </a:ext>
            </a:extLst>
          </p:cNvPr>
          <p:cNvSpPr txBox="1"/>
          <p:nvPr/>
        </p:nvSpPr>
        <p:spPr>
          <a:xfrm>
            <a:off x="1778768" y="4514142"/>
            <a:ext cx="5509260" cy="369332"/>
          </a:xfrm>
          <a:prstGeom prst="rect">
            <a:avLst/>
          </a:prstGeom>
          <a:noFill/>
        </p:spPr>
        <p:txBody>
          <a:bodyPr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F79D6736-795A-4757-A690-C8823292B888}"/>
              </a:ext>
            </a:extLst>
          </p:cNvPr>
          <p:cNvGrpSpPr/>
          <p:nvPr/>
        </p:nvGrpSpPr>
        <p:grpSpPr>
          <a:xfrm>
            <a:off x="1212195" y="222286"/>
            <a:ext cx="3618202" cy="2119861"/>
            <a:chOff x="2933682" y="1461285"/>
            <a:chExt cx="2627296" cy="1539301"/>
          </a:xfrm>
        </p:grpSpPr>
        <p:grpSp>
          <p:nvGrpSpPr>
            <p:cNvPr id="7" name="Google Shape;414;p36">
              <a:extLst>
                <a:ext uri="{FF2B5EF4-FFF2-40B4-BE49-F238E27FC236}">
                  <a16:creationId xmlns:a16="http://schemas.microsoft.com/office/drawing/2014/main" id="{70BEC150-8E63-4A03-8074-86118AC7CBB3}"/>
                </a:ext>
              </a:extLst>
            </p:cNvPr>
            <p:cNvGrpSpPr/>
            <p:nvPr/>
          </p:nvGrpSpPr>
          <p:grpSpPr>
            <a:xfrm>
              <a:off x="2933682" y="1461285"/>
              <a:ext cx="2627296" cy="1539301"/>
              <a:chOff x="2789041" y="1451163"/>
              <a:chExt cx="5482377" cy="3212059"/>
            </a:xfrm>
          </p:grpSpPr>
          <p:sp>
            <p:nvSpPr>
              <p:cNvPr id="10" name="Google Shape;415;p36">
                <a:extLst>
                  <a:ext uri="{FF2B5EF4-FFF2-40B4-BE49-F238E27FC236}">
                    <a16:creationId xmlns:a16="http://schemas.microsoft.com/office/drawing/2014/main" id="{578755E1-211A-4876-825D-D9E5DBC8D442}"/>
                  </a:ext>
                </a:extLst>
              </p:cNvPr>
              <p:cNvSpPr/>
              <p:nvPr/>
            </p:nvSpPr>
            <p:spPr>
              <a:xfrm>
                <a:off x="3237377" y="1451163"/>
                <a:ext cx="4584022" cy="306836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16;p36">
                <a:extLst>
                  <a:ext uri="{FF2B5EF4-FFF2-40B4-BE49-F238E27FC236}">
                    <a16:creationId xmlns:a16="http://schemas.microsoft.com/office/drawing/2014/main" id="{9C19698F-62A9-47DB-A1EF-62C4449B8C84}"/>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17;p36">
                <a:extLst>
                  <a:ext uri="{FF2B5EF4-FFF2-40B4-BE49-F238E27FC236}">
                    <a16:creationId xmlns:a16="http://schemas.microsoft.com/office/drawing/2014/main" id="{7BB5D5C5-E288-4AED-BA09-E6808B434047}"/>
                  </a:ext>
                </a:extLst>
              </p:cNvPr>
              <p:cNvSpPr/>
              <p:nvPr/>
            </p:nvSpPr>
            <p:spPr>
              <a:xfrm>
                <a:off x="2789041" y="4511073"/>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 name="Google Shape;418;p36">
              <a:extLst>
                <a:ext uri="{FF2B5EF4-FFF2-40B4-BE49-F238E27FC236}">
                  <a16:creationId xmlns:a16="http://schemas.microsoft.com/office/drawing/2014/main" id="{C823E464-D3B8-4ACE-80DC-5D4C94055500}"/>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Rectangle 8">
              <a:extLst>
                <a:ext uri="{FF2B5EF4-FFF2-40B4-BE49-F238E27FC236}">
                  <a16:creationId xmlns:a16="http://schemas.microsoft.com/office/drawing/2014/main" id="{8B7846B1-6497-481D-935D-23A6152360C2}"/>
                </a:ext>
              </a:extLst>
            </p:cNvPr>
            <p:cNvSpPr/>
            <p:nvPr/>
          </p:nvSpPr>
          <p:spPr>
            <a:xfrm>
              <a:off x="3222171" y="1562100"/>
              <a:ext cx="2028009" cy="1272404"/>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4A4AA2EC-7D58-46D1-ABA9-A8893C13E40D}"/>
              </a:ext>
            </a:extLst>
          </p:cNvPr>
          <p:cNvPicPr/>
          <p:nvPr/>
        </p:nvPicPr>
        <p:blipFill>
          <a:blip r:embed="rId2"/>
          <a:stretch>
            <a:fillRect/>
          </a:stretch>
        </p:blipFill>
        <p:spPr>
          <a:xfrm>
            <a:off x="1731816" y="957170"/>
            <a:ext cx="601352" cy="457888"/>
          </a:xfrm>
          <a:prstGeom prst="rect">
            <a:avLst/>
          </a:prstGeom>
        </p:spPr>
      </p:pic>
      <p:pic>
        <p:nvPicPr>
          <p:cNvPr id="15" name="Picture 14">
            <a:extLst>
              <a:ext uri="{FF2B5EF4-FFF2-40B4-BE49-F238E27FC236}">
                <a16:creationId xmlns:a16="http://schemas.microsoft.com/office/drawing/2014/main" id="{6F913A9B-C5B6-446B-A541-0E72CD0E20CF}"/>
              </a:ext>
            </a:extLst>
          </p:cNvPr>
          <p:cNvPicPr/>
          <p:nvPr/>
        </p:nvPicPr>
        <p:blipFill>
          <a:blip r:embed="rId3"/>
          <a:stretch>
            <a:fillRect/>
          </a:stretch>
        </p:blipFill>
        <p:spPr>
          <a:xfrm>
            <a:off x="2487321" y="1047570"/>
            <a:ext cx="501292" cy="364210"/>
          </a:xfrm>
          <a:prstGeom prst="rect">
            <a:avLst/>
          </a:prstGeom>
        </p:spPr>
      </p:pic>
      <p:pic>
        <p:nvPicPr>
          <p:cNvPr id="16" name="Picture 15">
            <a:extLst>
              <a:ext uri="{FF2B5EF4-FFF2-40B4-BE49-F238E27FC236}">
                <a16:creationId xmlns:a16="http://schemas.microsoft.com/office/drawing/2014/main" id="{2D0F6174-4BCD-48EA-9067-C75A2646AB25}"/>
              </a:ext>
            </a:extLst>
          </p:cNvPr>
          <p:cNvPicPr/>
          <p:nvPr/>
        </p:nvPicPr>
        <p:blipFill>
          <a:blip r:embed="rId4"/>
          <a:stretch>
            <a:fillRect/>
          </a:stretch>
        </p:blipFill>
        <p:spPr>
          <a:xfrm>
            <a:off x="3172302" y="1026939"/>
            <a:ext cx="565668" cy="396572"/>
          </a:xfrm>
          <a:prstGeom prst="rect">
            <a:avLst/>
          </a:prstGeom>
        </p:spPr>
      </p:pic>
      <p:pic>
        <p:nvPicPr>
          <p:cNvPr id="17" name="Picture 16">
            <a:extLst>
              <a:ext uri="{FF2B5EF4-FFF2-40B4-BE49-F238E27FC236}">
                <a16:creationId xmlns:a16="http://schemas.microsoft.com/office/drawing/2014/main" id="{8519BD6F-96D4-4C08-BA99-74FCEF225454}"/>
              </a:ext>
            </a:extLst>
          </p:cNvPr>
          <p:cNvPicPr/>
          <p:nvPr/>
        </p:nvPicPr>
        <p:blipFill>
          <a:blip r:embed="rId5"/>
          <a:stretch>
            <a:fillRect/>
          </a:stretch>
        </p:blipFill>
        <p:spPr>
          <a:xfrm>
            <a:off x="3801816" y="1096589"/>
            <a:ext cx="557326" cy="307245"/>
          </a:xfrm>
          <a:prstGeom prst="rect">
            <a:avLst/>
          </a:prstGeom>
        </p:spPr>
      </p:pic>
      <p:pic>
        <p:nvPicPr>
          <p:cNvPr id="18" name="Picture 17">
            <a:extLst>
              <a:ext uri="{FF2B5EF4-FFF2-40B4-BE49-F238E27FC236}">
                <a16:creationId xmlns:a16="http://schemas.microsoft.com/office/drawing/2014/main" id="{7F4529C4-BFF5-4D24-A3D9-F9B730DE18F9}"/>
              </a:ext>
            </a:extLst>
          </p:cNvPr>
          <p:cNvPicPr/>
          <p:nvPr/>
        </p:nvPicPr>
        <p:blipFill>
          <a:blip r:embed="rId6"/>
          <a:stretch>
            <a:fillRect/>
          </a:stretch>
        </p:blipFill>
        <p:spPr>
          <a:xfrm>
            <a:off x="1999668" y="1519558"/>
            <a:ext cx="776803" cy="426668"/>
          </a:xfrm>
          <a:prstGeom prst="rect">
            <a:avLst/>
          </a:prstGeom>
        </p:spPr>
      </p:pic>
      <p:pic>
        <p:nvPicPr>
          <p:cNvPr id="19" name="Picture 18">
            <a:extLst>
              <a:ext uri="{FF2B5EF4-FFF2-40B4-BE49-F238E27FC236}">
                <a16:creationId xmlns:a16="http://schemas.microsoft.com/office/drawing/2014/main" id="{F693DE1D-3C18-4CC8-B859-00A189B022C8}"/>
              </a:ext>
            </a:extLst>
          </p:cNvPr>
          <p:cNvPicPr/>
          <p:nvPr/>
        </p:nvPicPr>
        <p:blipFill>
          <a:blip r:embed="rId7"/>
          <a:stretch>
            <a:fillRect/>
          </a:stretch>
        </p:blipFill>
        <p:spPr>
          <a:xfrm>
            <a:off x="3203213" y="1519558"/>
            <a:ext cx="674519" cy="446596"/>
          </a:xfrm>
          <a:prstGeom prst="rect">
            <a:avLst/>
          </a:prstGeom>
        </p:spPr>
      </p:pic>
      <p:pic>
        <p:nvPicPr>
          <p:cNvPr id="20" name="Picture 19">
            <a:extLst>
              <a:ext uri="{FF2B5EF4-FFF2-40B4-BE49-F238E27FC236}">
                <a16:creationId xmlns:a16="http://schemas.microsoft.com/office/drawing/2014/main" id="{D1EC6219-08A4-4ADC-A72D-65F556FE1009}"/>
              </a:ext>
            </a:extLst>
          </p:cNvPr>
          <p:cNvPicPr/>
          <p:nvPr/>
        </p:nvPicPr>
        <p:blipFill>
          <a:blip r:embed="rId8"/>
          <a:stretch>
            <a:fillRect/>
          </a:stretch>
        </p:blipFill>
        <p:spPr>
          <a:xfrm>
            <a:off x="1714816" y="487138"/>
            <a:ext cx="632617" cy="364209"/>
          </a:xfrm>
          <a:prstGeom prst="rect">
            <a:avLst/>
          </a:prstGeom>
        </p:spPr>
      </p:pic>
      <p:pic>
        <p:nvPicPr>
          <p:cNvPr id="21" name="Picture 20">
            <a:extLst>
              <a:ext uri="{FF2B5EF4-FFF2-40B4-BE49-F238E27FC236}">
                <a16:creationId xmlns:a16="http://schemas.microsoft.com/office/drawing/2014/main" id="{0008AC21-B1A3-406F-8E72-67428A05EE69}"/>
              </a:ext>
            </a:extLst>
          </p:cNvPr>
          <p:cNvPicPr/>
          <p:nvPr/>
        </p:nvPicPr>
        <p:blipFill>
          <a:blip r:embed="rId9"/>
          <a:stretch>
            <a:fillRect/>
          </a:stretch>
        </p:blipFill>
        <p:spPr>
          <a:xfrm>
            <a:off x="2461046" y="487138"/>
            <a:ext cx="627472" cy="364209"/>
          </a:xfrm>
          <a:prstGeom prst="rect">
            <a:avLst/>
          </a:prstGeom>
        </p:spPr>
      </p:pic>
      <p:sp>
        <p:nvSpPr>
          <p:cNvPr id="22" name="Rectangle: Folded Corner 21">
            <a:extLst>
              <a:ext uri="{FF2B5EF4-FFF2-40B4-BE49-F238E27FC236}">
                <a16:creationId xmlns:a16="http://schemas.microsoft.com/office/drawing/2014/main" id="{F9059F2D-59D7-4F1A-812F-A53E36F52AF6}"/>
              </a:ext>
            </a:extLst>
          </p:cNvPr>
          <p:cNvSpPr/>
          <p:nvPr/>
        </p:nvSpPr>
        <p:spPr>
          <a:xfrm>
            <a:off x="3261251" y="497417"/>
            <a:ext cx="303985" cy="401215"/>
          </a:xfrm>
          <a:prstGeom prst="foldedCorner">
            <a:avLst/>
          </a:prstGeom>
          <a:blipFill>
            <a:blip r:embed="rId10"/>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2687C34-D45C-4D17-B174-6CAA51F77642}"/>
              </a:ext>
            </a:extLst>
          </p:cNvPr>
          <p:cNvPicPr/>
          <p:nvPr/>
        </p:nvPicPr>
        <p:blipFill>
          <a:blip r:embed="rId11"/>
          <a:stretch>
            <a:fillRect/>
          </a:stretch>
        </p:blipFill>
        <p:spPr>
          <a:xfrm>
            <a:off x="1136474" y="0"/>
            <a:ext cx="6950462" cy="4443293"/>
          </a:xfrm>
          <a:prstGeom prst="rect">
            <a:avLst/>
          </a:prstGeom>
        </p:spPr>
      </p:pic>
      <p:sp>
        <p:nvSpPr>
          <p:cNvPr id="23" name="TextBox 22">
            <a:extLst>
              <a:ext uri="{FF2B5EF4-FFF2-40B4-BE49-F238E27FC236}">
                <a16:creationId xmlns:a16="http://schemas.microsoft.com/office/drawing/2014/main" id="{91630DF7-B40A-45B5-91BE-A354BA9C44F7}"/>
              </a:ext>
            </a:extLst>
          </p:cNvPr>
          <p:cNvSpPr txBox="1"/>
          <p:nvPr/>
        </p:nvSpPr>
        <p:spPr>
          <a:xfrm>
            <a:off x="9077425" y="2342147"/>
            <a:ext cx="2956075" cy="646331"/>
          </a:xfrm>
          <a:prstGeom prst="rect">
            <a:avLst/>
          </a:prstGeom>
          <a:noFill/>
        </p:spPr>
        <p:txBody>
          <a:bodyPr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82EA45BB-3276-4D5C-A4FE-0A18A7C56E16}"/>
              </a:ext>
            </a:extLst>
          </p:cNvPr>
          <p:cNvSpPr txBox="1"/>
          <p:nvPr/>
        </p:nvSpPr>
        <p:spPr>
          <a:xfrm>
            <a:off x="1634718" y="5152427"/>
            <a:ext cx="5509260" cy="369332"/>
          </a:xfrm>
          <a:prstGeom prst="rect">
            <a:avLst/>
          </a:prstGeom>
          <a:noFill/>
        </p:spPr>
        <p:txBody>
          <a:bodyPr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5</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83374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24</a:t>
            </a:fld>
            <a:endParaRPr lang="en">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A36C15-F025-4E37-A87B-987315F7028C}"/>
              </a:ext>
            </a:extLst>
          </p:cNvPr>
          <p:cNvSpPr txBox="1"/>
          <p:nvPr/>
        </p:nvSpPr>
        <p:spPr>
          <a:xfrm>
            <a:off x="1714816" y="4633530"/>
            <a:ext cx="5509260" cy="369332"/>
          </a:xfrm>
          <a:prstGeom prst="rect">
            <a:avLst/>
          </a:prstGeom>
          <a:noFill/>
        </p:spPr>
        <p:txBody>
          <a:bodyPr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5</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86E5087B-75EC-45D0-8854-0E8698D9CC9A}"/>
              </a:ext>
            </a:extLst>
          </p:cNvPr>
          <p:cNvGrpSpPr/>
          <p:nvPr/>
        </p:nvGrpSpPr>
        <p:grpSpPr>
          <a:xfrm>
            <a:off x="1212195" y="222286"/>
            <a:ext cx="3618202" cy="2119861"/>
            <a:chOff x="2933682" y="1461285"/>
            <a:chExt cx="2627296" cy="1539301"/>
          </a:xfrm>
        </p:grpSpPr>
        <p:grpSp>
          <p:nvGrpSpPr>
            <p:cNvPr id="8" name="Google Shape;414;p36">
              <a:extLst>
                <a:ext uri="{FF2B5EF4-FFF2-40B4-BE49-F238E27FC236}">
                  <a16:creationId xmlns:a16="http://schemas.microsoft.com/office/drawing/2014/main" id="{C321CB7B-54CD-44A0-A619-2C9EC00F0D12}"/>
                </a:ext>
              </a:extLst>
            </p:cNvPr>
            <p:cNvGrpSpPr/>
            <p:nvPr/>
          </p:nvGrpSpPr>
          <p:grpSpPr>
            <a:xfrm>
              <a:off x="2933682" y="1461285"/>
              <a:ext cx="2627296" cy="1539301"/>
              <a:chOff x="2789041" y="1451163"/>
              <a:chExt cx="5482377" cy="3212059"/>
            </a:xfrm>
          </p:grpSpPr>
          <p:sp>
            <p:nvSpPr>
              <p:cNvPr id="11" name="Google Shape;415;p36">
                <a:extLst>
                  <a:ext uri="{FF2B5EF4-FFF2-40B4-BE49-F238E27FC236}">
                    <a16:creationId xmlns:a16="http://schemas.microsoft.com/office/drawing/2014/main" id="{7DC77BCB-6F81-40EE-890B-93B64BACFD35}"/>
                  </a:ext>
                </a:extLst>
              </p:cNvPr>
              <p:cNvSpPr/>
              <p:nvPr/>
            </p:nvSpPr>
            <p:spPr>
              <a:xfrm>
                <a:off x="3237377" y="1451163"/>
                <a:ext cx="4584022" cy="306836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16;p36">
                <a:extLst>
                  <a:ext uri="{FF2B5EF4-FFF2-40B4-BE49-F238E27FC236}">
                    <a16:creationId xmlns:a16="http://schemas.microsoft.com/office/drawing/2014/main" id="{96C7981F-3EE8-414B-BA4B-738981311F53}"/>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17;p36">
                <a:extLst>
                  <a:ext uri="{FF2B5EF4-FFF2-40B4-BE49-F238E27FC236}">
                    <a16:creationId xmlns:a16="http://schemas.microsoft.com/office/drawing/2014/main" id="{5E76165C-0C25-4399-8B49-098D7735C6B3}"/>
                  </a:ext>
                </a:extLst>
              </p:cNvPr>
              <p:cNvSpPr/>
              <p:nvPr/>
            </p:nvSpPr>
            <p:spPr>
              <a:xfrm>
                <a:off x="2789041" y="4511073"/>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418;p36">
              <a:extLst>
                <a:ext uri="{FF2B5EF4-FFF2-40B4-BE49-F238E27FC236}">
                  <a16:creationId xmlns:a16="http://schemas.microsoft.com/office/drawing/2014/main" id="{1AD18E72-20B4-4C30-8D21-41E8FB28F8A0}"/>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3941E957-B519-4CD5-8D4B-175FA8EEFF7B}"/>
                </a:ext>
              </a:extLst>
            </p:cNvPr>
            <p:cNvSpPr/>
            <p:nvPr/>
          </p:nvSpPr>
          <p:spPr>
            <a:xfrm>
              <a:off x="3222171" y="1562100"/>
              <a:ext cx="2028009" cy="1272404"/>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B85F0ADA-8D12-44C0-BE0A-6F223BDD23EE}"/>
              </a:ext>
            </a:extLst>
          </p:cNvPr>
          <p:cNvPicPr/>
          <p:nvPr/>
        </p:nvPicPr>
        <p:blipFill>
          <a:blip r:embed="rId2"/>
          <a:stretch>
            <a:fillRect/>
          </a:stretch>
        </p:blipFill>
        <p:spPr>
          <a:xfrm>
            <a:off x="3737970" y="526705"/>
            <a:ext cx="552124" cy="352962"/>
          </a:xfrm>
          <a:prstGeom prst="rect">
            <a:avLst/>
          </a:prstGeom>
        </p:spPr>
      </p:pic>
      <p:pic>
        <p:nvPicPr>
          <p:cNvPr id="16" name="Picture 15">
            <a:extLst>
              <a:ext uri="{FF2B5EF4-FFF2-40B4-BE49-F238E27FC236}">
                <a16:creationId xmlns:a16="http://schemas.microsoft.com/office/drawing/2014/main" id="{B9042BB9-26F0-46FA-84F7-E9509CB4C66E}"/>
              </a:ext>
            </a:extLst>
          </p:cNvPr>
          <p:cNvPicPr/>
          <p:nvPr/>
        </p:nvPicPr>
        <p:blipFill>
          <a:blip r:embed="rId3"/>
          <a:stretch>
            <a:fillRect/>
          </a:stretch>
        </p:blipFill>
        <p:spPr>
          <a:xfrm>
            <a:off x="2487321" y="1047570"/>
            <a:ext cx="501292" cy="364210"/>
          </a:xfrm>
          <a:prstGeom prst="rect">
            <a:avLst/>
          </a:prstGeom>
        </p:spPr>
      </p:pic>
      <p:pic>
        <p:nvPicPr>
          <p:cNvPr id="17" name="Picture 16">
            <a:extLst>
              <a:ext uri="{FF2B5EF4-FFF2-40B4-BE49-F238E27FC236}">
                <a16:creationId xmlns:a16="http://schemas.microsoft.com/office/drawing/2014/main" id="{53C8DA60-25A0-4210-AB81-0D9E7627C20A}"/>
              </a:ext>
            </a:extLst>
          </p:cNvPr>
          <p:cNvPicPr/>
          <p:nvPr/>
        </p:nvPicPr>
        <p:blipFill>
          <a:blip r:embed="rId4"/>
          <a:stretch>
            <a:fillRect/>
          </a:stretch>
        </p:blipFill>
        <p:spPr>
          <a:xfrm>
            <a:off x="3172302" y="1026939"/>
            <a:ext cx="565668" cy="396572"/>
          </a:xfrm>
          <a:prstGeom prst="rect">
            <a:avLst/>
          </a:prstGeom>
        </p:spPr>
      </p:pic>
      <p:pic>
        <p:nvPicPr>
          <p:cNvPr id="18" name="Picture 17">
            <a:extLst>
              <a:ext uri="{FF2B5EF4-FFF2-40B4-BE49-F238E27FC236}">
                <a16:creationId xmlns:a16="http://schemas.microsoft.com/office/drawing/2014/main" id="{81BEF29B-7789-48BE-81BC-4C002CB0BE1E}"/>
              </a:ext>
            </a:extLst>
          </p:cNvPr>
          <p:cNvPicPr/>
          <p:nvPr/>
        </p:nvPicPr>
        <p:blipFill>
          <a:blip r:embed="rId5"/>
          <a:stretch>
            <a:fillRect/>
          </a:stretch>
        </p:blipFill>
        <p:spPr>
          <a:xfrm>
            <a:off x="3801816" y="1096589"/>
            <a:ext cx="557326" cy="307245"/>
          </a:xfrm>
          <a:prstGeom prst="rect">
            <a:avLst/>
          </a:prstGeom>
        </p:spPr>
      </p:pic>
      <p:pic>
        <p:nvPicPr>
          <p:cNvPr id="19" name="Picture 18">
            <a:extLst>
              <a:ext uri="{FF2B5EF4-FFF2-40B4-BE49-F238E27FC236}">
                <a16:creationId xmlns:a16="http://schemas.microsoft.com/office/drawing/2014/main" id="{A479B492-37A0-46FD-838B-650DABDE1AA8}"/>
              </a:ext>
            </a:extLst>
          </p:cNvPr>
          <p:cNvPicPr/>
          <p:nvPr/>
        </p:nvPicPr>
        <p:blipFill>
          <a:blip r:embed="rId6"/>
          <a:stretch>
            <a:fillRect/>
          </a:stretch>
        </p:blipFill>
        <p:spPr>
          <a:xfrm>
            <a:off x="1999668" y="1519558"/>
            <a:ext cx="776803" cy="426668"/>
          </a:xfrm>
          <a:prstGeom prst="rect">
            <a:avLst/>
          </a:prstGeom>
        </p:spPr>
      </p:pic>
      <p:pic>
        <p:nvPicPr>
          <p:cNvPr id="20" name="Picture 19">
            <a:extLst>
              <a:ext uri="{FF2B5EF4-FFF2-40B4-BE49-F238E27FC236}">
                <a16:creationId xmlns:a16="http://schemas.microsoft.com/office/drawing/2014/main" id="{AD28D5A7-D41C-44A5-9C05-5553F734BAE3}"/>
              </a:ext>
            </a:extLst>
          </p:cNvPr>
          <p:cNvPicPr/>
          <p:nvPr/>
        </p:nvPicPr>
        <p:blipFill>
          <a:blip r:embed="rId7"/>
          <a:stretch>
            <a:fillRect/>
          </a:stretch>
        </p:blipFill>
        <p:spPr>
          <a:xfrm>
            <a:off x="3203213" y="1519558"/>
            <a:ext cx="674519" cy="446596"/>
          </a:xfrm>
          <a:prstGeom prst="rect">
            <a:avLst/>
          </a:prstGeom>
        </p:spPr>
      </p:pic>
      <p:pic>
        <p:nvPicPr>
          <p:cNvPr id="21" name="Picture 20">
            <a:extLst>
              <a:ext uri="{FF2B5EF4-FFF2-40B4-BE49-F238E27FC236}">
                <a16:creationId xmlns:a16="http://schemas.microsoft.com/office/drawing/2014/main" id="{6571D154-CDBC-4214-8E55-9542E01094B0}"/>
              </a:ext>
            </a:extLst>
          </p:cNvPr>
          <p:cNvPicPr/>
          <p:nvPr/>
        </p:nvPicPr>
        <p:blipFill>
          <a:blip r:embed="rId8"/>
          <a:stretch>
            <a:fillRect/>
          </a:stretch>
        </p:blipFill>
        <p:spPr>
          <a:xfrm>
            <a:off x="1714816" y="487138"/>
            <a:ext cx="632617" cy="364209"/>
          </a:xfrm>
          <a:prstGeom prst="rect">
            <a:avLst/>
          </a:prstGeom>
        </p:spPr>
      </p:pic>
      <p:pic>
        <p:nvPicPr>
          <p:cNvPr id="22" name="Picture 21">
            <a:extLst>
              <a:ext uri="{FF2B5EF4-FFF2-40B4-BE49-F238E27FC236}">
                <a16:creationId xmlns:a16="http://schemas.microsoft.com/office/drawing/2014/main" id="{1BC96B9C-8FCC-44F3-84A3-4A190689E6CB}"/>
              </a:ext>
            </a:extLst>
          </p:cNvPr>
          <p:cNvPicPr/>
          <p:nvPr/>
        </p:nvPicPr>
        <p:blipFill>
          <a:blip r:embed="rId9"/>
          <a:stretch>
            <a:fillRect/>
          </a:stretch>
        </p:blipFill>
        <p:spPr>
          <a:xfrm>
            <a:off x="2461046" y="487138"/>
            <a:ext cx="627472" cy="364209"/>
          </a:xfrm>
          <a:prstGeom prst="rect">
            <a:avLst/>
          </a:prstGeom>
        </p:spPr>
      </p:pic>
      <p:sp>
        <p:nvSpPr>
          <p:cNvPr id="23" name="Rectangle: Folded Corner 22">
            <a:extLst>
              <a:ext uri="{FF2B5EF4-FFF2-40B4-BE49-F238E27FC236}">
                <a16:creationId xmlns:a16="http://schemas.microsoft.com/office/drawing/2014/main" id="{DA093C71-01E5-4FF2-AEC4-0DD52FFFEF78}"/>
              </a:ext>
            </a:extLst>
          </p:cNvPr>
          <p:cNvSpPr/>
          <p:nvPr/>
        </p:nvSpPr>
        <p:spPr>
          <a:xfrm>
            <a:off x="3261251" y="497417"/>
            <a:ext cx="303985" cy="401215"/>
          </a:xfrm>
          <a:prstGeom prst="foldedCorner">
            <a:avLst/>
          </a:prstGeom>
          <a:blipFill>
            <a:blip r:embed="rId10"/>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72DE012-C22F-4582-B98F-266A5EE0BCD3}"/>
              </a:ext>
            </a:extLst>
          </p:cNvPr>
          <p:cNvPicPr/>
          <p:nvPr/>
        </p:nvPicPr>
        <p:blipFill>
          <a:blip r:embed="rId11"/>
          <a:stretch>
            <a:fillRect/>
          </a:stretch>
        </p:blipFill>
        <p:spPr>
          <a:xfrm>
            <a:off x="1058779" y="80327"/>
            <a:ext cx="6769768" cy="4536468"/>
          </a:xfrm>
          <a:prstGeom prst="rect">
            <a:avLst/>
          </a:prstGeom>
        </p:spPr>
      </p:pic>
      <p:sp>
        <p:nvSpPr>
          <p:cNvPr id="25" name="TextBox 24">
            <a:extLst>
              <a:ext uri="{FF2B5EF4-FFF2-40B4-BE49-F238E27FC236}">
                <a16:creationId xmlns:a16="http://schemas.microsoft.com/office/drawing/2014/main" id="{F2245C13-F845-4C33-B94D-472608FFF762}"/>
              </a:ext>
            </a:extLst>
          </p:cNvPr>
          <p:cNvSpPr txBox="1"/>
          <p:nvPr/>
        </p:nvSpPr>
        <p:spPr>
          <a:xfrm>
            <a:off x="1714816" y="5167594"/>
            <a:ext cx="5509260" cy="369332"/>
          </a:xfrm>
          <a:prstGeom prst="rect">
            <a:avLst/>
          </a:prstGeom>
          <a:noFill/>
        </p:spPr>
        <p:txBody>
          <a:bodyPr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8D4E3C79-095C-434D-BACD-A2ADF9AE79A0}"/>
              </a:ext>
            </a:extLst>
          </p:cNvPr>
          <p:cNvSpPr txBox="1"/>
          <p:nvPr/>
        </p:nvSpPr>
        <p:spPr>
          <a:xfrm>
            <a:off x="8991128" y="3462086"/>
            <a:ext cx="2300826"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6: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mua</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sung</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1965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25</a:t>
            </a:fld>
            <a:endParaRPr lang="e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A36C15-F025-4E37-A87B-987315F7028C}"/>
              </a:ext>
            </a:extLst>
          </p:cNvPr>
          <p:cNvSpPr txBox="1"/>
          <p:nvPr/>
        </p:nvSpPr>
        <p:spPr>
          <a:xfrm>
            <a:off x="6255949" y="3181350"/>
            <a:ext cx="2300826"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6: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mua</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sung</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FE04964E-0C08-4C6E-9A9E-335D4E0EED82}"/>
              </a:ext>
            </a:extLst>
          </p:cNvPr>
          <p:cNvGrpSpPr/>
          <p:nvPr/>
        </p:nvGrpSpPr>
        <p:grpSpPr>
          <a:xfrm>
            <a:off x="1212195" y="222286"/>
            <a:ext cx="3618202" cy="2119861"/>
            <a:chOff x="2933682" y="1461285"/>
            <a:chExt cx="2627296" cy="1539301"/>
          </a:xfrm>
        </p:grpSpPr>
        <p:grpSp>
          <p:nvGrpSpPr>
            <p:cNvPr id="7" name="Google Shape;414;p36">
              <a:extLst>
                <a:ext uri="{FF2B5EF4-FFF2-40B4-BE49-F238E27FC236}">
                  <a16:creationId xmlns:a16="http://schemas.microsoft.com/office/drawing/2014/main" id="{43E6D142-D27B-4412-A684-3E93579DEAAA}"/>
                </a:ext>
              </a:extLst>
            </p:cNvPr>
            <p:cNvGrpSpPr/>
            <p:nvPr/>
          </p:nvGrpSpPr>
          <p:grpSpPr>
            <a:xfrm>
              <a:off x="2933682" y="1461285"/>
              <a:ext cx="2627296" cy="1539301"/>
              <a:chOff x="2789041" y="1451163"/>
              <a:chExt cx="5482377" cy="3212059"/>
            </a:xfrm>
          </p:grpSpPr>
          <p:sp>
            <p:nvSpPr>
              <p:cNvPr id="11" name="Google Shape;415;p36">
                <a:extLst>
                  <a:ext uri="{FF2B5EF4-FFF2-40B4-BE49-F238E27FC236}">
                    <a16:creationId xmlns:a16="http://schemas.microsoft.com/office/drawing/2014/main" id="{C1C7ABF3-D693-4FA5-9AA6-12EC6DC72894}"/>
                  </a:ext>
                </a:extLst>
              </p:cNvPr>
              <p:cNvSpPr/>
              <p:nvPr/>
            </p:nvSpPr>
            <p:spPr>
              <a:xfrm>
                <a:off x="3237377" y="1451163"/>
                <a:ext cx="4584022" cy="306836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16;p36">
                <a:extLst>
                  <a:ext uri="{FF2B5EF4-FFF2-40B4-BE49-F238E27FC236}">
                    <a16:creationId xmlns:a16="http://schemas.microsoft.com/office/drawing/2014/main" id="{5F19FED8-9577-4032-9F33-85CEB58A64AA}"/>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17;p36">
                <a:extLst>
                  <a:ext uri="{FF2B5EF4-FFF2-40B4-BE49-F238E27FC236}">
                    <a16:creationId xmlns:a16="http://schemas.microsoft.com/office/drawing/2014/main" id="{9041B308-5B8F-4203-9BF7-074A8F60A6A5}"/>
                  </a:ext>
                </a:extLst>
              </p:cNvPr>
              <p:cNvSpPr/>
              <p:nvPr/>
            </p:nvSpPr>
            <p:spPr>
              <a:xfrm>
                <a:off x="2789041" y="4511073"/>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418;p36">
              <a:extLst>
                <a:ext uri="{FF2B5EF4-FFF2-40B4-BE49-F238E27FC236}">
                  <a16:creationId xmlns:a16="http://schemas.microsoft.com/office/drawing/2014/main" id="{AD6D4EC6-A75C-4850-930A-D1A7B87EF53E}"/>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A889C919-FEB1-439D-A6E1-C916B2C53D69}"/>
                </a:ext>
              </a:extLst>
            </p:cNvPr>
            <p:cNvSpPr/>
            <p:nvPr/>
          </p:nvSpPr>
          <p:spPr>
            <a:xfrm>
              <a:off x="3222171" y="1562100"/>
              <a:ext cx="2028009" cy="1272404"/>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7597C287-C0BB-4908-B877-1DA67D9643AC}"/>
              </a:ext>
            </a:extLst>
          </p:cNvPr>
          <p:cNvPicPr/>
          <p:nvPr/>
        </p:nvPicPr>
        <p:blipFill>
          <a:blip r:embed="rId2"/>
          <a:stretch>
            <a:fillRect/>
          </a:stretch>
        </p:blipFill>
        <p:spPr>
          <a:xfrm>
            <a:off x="3737970" y="526705"/>
            <a:ext cx="552124" cy="352962"/>
          </a:xfrm>
          <a:prstGeom prst="rect">
            <a:avLst/>
          </a:prstGeom>
        </p:spPr>
      </p:pic>
      <p:pic>
        <p:nvPicPr>
          <p:cNvPr id="15" name="Picture 14">
            <a:extLst>
              <a:ext uri="{FF2B5EF4-FFF2-40B4-BE49-F238E27FC236}">
                <a16:creationId xmlns:a16="http://schemas.microsoft.com/office/drawing/2014/main" id="{1007F615-35A3-4008-9C27-36C92861716E}"/>
              </a:ext>
            </a:extLst>
          </p:cNvPr>
          <p:cNvPicPr/>
          <p:nvPr/>
        </p:nvPicPr>
        <p:blipFill>
          <a:blip r:embed="rId3"/>
          <a:stretch>
            <a:fillRect/>
          </a:stretch>
        </p:blipFill>
        <p:spPr>
          <a:xfrm>
            <a:off x="1731816" y="957170"/>
            <a:ext cx="601352" cy="457888"/>
          </a:xfrm>
          <a:prstGeom prst="rect">
            <a:avLst/>
          </a:prstGeom>
        </p:spPr>
      </p:pic>
      <p:pic>
        <p:nvPicPr>
          <p:cNvPr id="17" name="Picture 16">
            <a:extLst>
              <a:ext uri="{FF2B5EF4-FFF2-40B4-BE49-F238E27FC236}">
                <a16:creationId xmlns:a16="http://schemas.microsoft.com/office/drawing/2014/main" id="{89E6CA20-DE59-404C-A923-C4379978A2F9}"/>
              </a:ext>
            </a:extLst>
          </p:cNvPr>
          <p:cNvPicPr/>
          <p:nvPr/>
        </p:nvPicPr>
        <p:blipFill>
          <a:blip r:embed="rId4"/>
          <a:stretch>
            <a:fillRect/>
          </a:stretch>
        </p:blipFill>
        <p:spPr>
          <a:xfrm>
            <a:off x="3172302" y="1026939"/>
            <a:ext cx="565668" cy="396572"/>
          </a:xfrm>
          <a:prstGeom prst="rect">
            <a:avLst/>
          </a:prstGeom>
        </p:spPr>
      </p:pic>
      <p:pic>
        <p:nvPicPr>
          <p:cNvPr id="18" name="Picture 17">
            <a:extLst>
              <a:ext uri="{FF2B5EF4-FFF2-40B4-BE49-F238E27FC236}">
                <a16:creationId xmlns:a16="http://schemas.microsoft.com/office/drawing/2014/main" id="{07F5FCDB-681A-4BEF-866E-8C67802916C5}"/>
              </a:ext>
            </a:extLst>
          </p:cNvPr>
          <p:cNvPicPr/>
          <p:nvPr/>
        </p:nvPicPr>
        <p:blipFill>
          <a:blip r:embed="rId5"/>
          <a:stretch>
            <a:fillRect/>
          </a:stretch>
        </p:blipFill>
        <p:spPr>
          <a:xfrm>
            <a:off x="3801816" y="1096589"/>
            <a:ext cx="557326" cy="307245"/>
          </a:xfrm>
          <a:prstGeom prst="rect">
            <a:avLst/>
          </a:prstGeom>
        </p:spPr>
      </p:pic>
      <p:pic>
        <p:nvPicPr>
          <p:cNvPr id="19" name="Picture 18">
            <a:extLst>
              <a:ext uri="{FF2B5EF4-FFF2-40B4-BE49-F238E27FC236}">
                <a16:creationId xmlns:a16="http://schemas.microsoft.com/office/drawing/2014/main" id="{95C5B2DE-B10F-4C38-BB4D-F654C24E5997}"/>
              </a:ext>
            </a:extLst>
          </p:cNvPr>
          <p:cNvPicPr/>
          <p:nvPr/>
        </p:nvPicPr>
        <p:blipFill>
          <a:blip r:embed="rId6"/>
          <a:stretch>
            <a:fillRect/>
          </a:stretch>
        </p:blipFill>
        <p:spPr>
          <a:xfrm>
            <a:off x="1999668" y="1519558"/>
            <a:ext cx="776803" cy="426668"/>
          </a:xfrm>
          <a:prstGeom prst="rect">
            <a:avLst/>
          </a:prstGeom>
        </p:spPr>
      </p:pic>
      <p:pic>
        <p:nvPicPr>
          <p:cNvPr id="20" name="Picture 19">
            <a:extLst>
              <a:ext uri="{FF2B5EF4-FFF2-40B4-BE49-F238E27FC236}">
                <a16:creationId xmlns:a16="http://schemas.microsoft.com/office/drawing/2014/main" id="{C6191714-4CF5-4BC1-8BEE-596517ABC4ED}"/>
              </a:ext>
            </a:extLst>
          </p:cNvPr>
          <p:cNvPicPr/>
          <p:nvPr/>
        </p:nvPicPr>
        <p:blipFill>
          <a:blip r:embed="rId7"/>
          <a:stretch>
            <a:fillRect/>
          </a:stretch>
        </p:blipFill>
        <p:spPr>
          <a:xfrm>
            <a:off x="3203213" y="1519558"/>
            <a:ext cx="674519" cy="446596"/>
          </a:xfrm>
          <a:prstGeom prst="rect">
            <a:avLst/>
          </a:prstGeom>
        </p:spPr>
      </p:pic>
      <p:pic>
        <p:nvPicPr>
          <p:cNvPr id="21" name="Picture 20">
            <a:extLst>
              <a:ext uri="{FF2B5EF4-FFF2-40B4-BE49-F238E27FC236}">
                <a16:creationId xmlns:a16="http://schemas.microsoft.com/office/drawing/2014/main" id="{CCC9D399-6A52-4C45-8E91-815B234EDFB8}"/>
              </a:ext>
            </a:extLst>
          </p:cNvPr>
          <p:cNvPicPr/>
          <p:nvPr/>
        </p:nvPicPr>
        <p:blipFill>
          <a:blip r:embed="rId8"/>
          <a:stretch>
            <a:fillRect/>
          </a:stretch>
        </p:blipFill>
        <p:spPr>
          <a:xfrm>
            <a:off x="1714816" y="487138"/>
            <a:ext cx="632617" cy="364209"/>
          </a:xfrm>
          <a:prstGeom prst="rect">
            <a:avLst/>
          </a:prstGeom>
        </p:spPr>
      </p:pic>
      <p:pic>
        <p:nvPicPr>
          <p:cNvPr id="22" name="Picture 21">
            <a:extLst>
              <a:ext uri="{FF2B5EF4-FFF2-40B4-BE49-F238E27FC236}">
                <a16:creationId xmlns:a16="http://schemas.microsoft.com/office/drawing/2014/main" id="{A31F44F2-955E-46E1-8227-BB6AF703B937}"/>
              </a:ext>
            </a:extLst>
          </p:cNvPr>
          <p:cNvPicPr/>
          <p:nvPr/>
        </p:nvPicPr>
        <p:blipFill>
          <a:blip r:embed="rId9"/>
          <a:stretch>
            <a:fillRect/>
          </a:stretch>
        </p:blipFill>
        <p:spPr>
          <a:xfrm>
            <a:off x="2461046" y="487138"/>
            <a:ext cx="627472" cy="364209"/>
          </a:xfrm>
          <a:prstGeom prst="rect">
            <a:avLst/>
          </a:prstGeom>
        </p:spPr>
      </p:pic>
      <p:sp>
        <p:nvSpPr>
          <p:cNvPr id="23" name="Rectangle: Folded Corner 22">
            <a:extLst>
              <a:ext uri="{FF2B5EF4-FFF2-40B4-BE49-F238E27FC236}">
                <a16:creationId xmlns:a16="http://schemas.microsoft.com/office/drawing/2014/main" id="{6C861662-58DA-4B11-A3EE-9419B9D55643}"/>
              </a:ext>
            </a:extLst>
          </p:cNvPr>
          <p:cNvSpPr/>
          <p:nvPr/>
        </p:nvSpPr>
        <p:spPr>
          <a:xfrm>
            <a:off x="3261251" y="497417"/>
            <a:ext cx="303985" cy="401215"/>
          </a:xfrm>
          <a:prstGeom prst="foldedCorner">
            <a:avLst/>
          </a:prstGeom>
          <a:blipFill>
            <a:blip r:embed="rId10"/>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AF4494C-ED96-4361-B6E9-7E176D24D767}"/>
              </a:ext>
            </a:extLst>
          </p:cNvPr>
          <p:cNvPicPr/>
          <p:nvPr/>
        </p:nvPicPr>
        <p:blipFill>
          <a:blip r:embed="rId11"/>
          <a:stretch>
            <a:fillRect/>
          </a:stretch>
        </p:blipFill>
        <p:spPr>
          <a:xfrm>
            <a:off x="200502" y="130175"/>
            <a:ext cx="5943600" cy="4883150"/>
          </a:xfrm>
          <a:prstGeom prst="rect">
            <a:avLst/>
          </a:prstGeom>
        </p:spPr>
      </p:pic>
      <p:sp>
        <p:nvSpPr>
          <p:cNvPr id="24" name="TextBox 23">
            <a:extLst>
              <a:ext uri="{FF2B5EF4-FFF2-40B4-BE49-F238E27FC236}">
                <a16:creationId xmlns:a16="http://schemas.microsoft.com/office/drawing/2014/main" id="{470D7661-84BB-4704-AFE2-9AE808CC6257}"/>
              </a:ext>
            </a:extLst>
          </p:cNvPr>
          <p:cNvSpPr txBox="1"/>
          <p:nvPr/>
        </p:nvSpPr>
        <p:spPr>
          <a:xfrm>
            <a:off x="1325849" y="5175510"/>
            <a:ext cx="5509260" cy="369332"/>
          </a:xfrm>
          <a:prstGeom prst="rect">
            <a:avLst/>
          </a:prstGeom>
          <a:noFill/>
        </p:spPr>
        <p:txBody>
          <a:bodyPr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5</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5BD9570E-2CD0-49D8-BF6A-8AE4D81A848D}"/>
              </a:ext>
            </a:extLst>
          </p:cNvPr>
          <p:cNvSpPr txBox="1"/>
          <p:nvPr/>
        </p:nvSpPr>
        <p:spPr>
          <a:xfrm>
            <a:off x="-2375822" y="3358094"/>
            <a:ext cx="2300826"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7: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5399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26</a:t>
            </a:fld>
            <a:endParaRPr lang="e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A36C15-F025-4E37-A87B-987315F7028C}"/>
              </a:ext>
            </a:extLst>
          </p:cNvPr>
          <p:cNvSpPr txBox="1"/>
          <p:nvPr/>
        </p:nvSpPr>
        <p:spPr>
          <a:xfrm>
            <a:off x="800514" y="3326010"/>
            <a:ext cx="2300826"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7: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D0F830F7-28C5-4909-AFFF-4D8147C41958}"/>
              </a:ext>
            </a:extLst>
          </p:cNvPr>
          <p:cNvGrpSpPr/>
          <p:nvPr/>
        </p:nvGrpSpPr>
        <p:grpSpPr>
          <a:xfrm>
            <a:off x="1212195" y="222286"/>
            <a:ext cx="3618202" cy="2119861"/>
            <a:chOff x="2933682" y="1461285"/>
            <a:chExt cx="2627296" cy="1539301"/>
          </a:xfrm>
        </p:grpSpPr>
        <p:grpSp>
          <p:nvGrpSpPr>
            <p:cNvPr id="8" name="Google Shape;414;p36">
              <a:extLst>
                <a:ext uri="{FF2B5EF4-FFF2-40B4-BE49-F238E27FC236}">
                  <a16:creationId xmlns:a16="http://schemas.microsoft.com/office/drawing/2014/main" id="{CCAE9E33-0C3B-4F1E-AC6C-D7906B8B42F7}"/>
                </a:ext>
              </a:extLst>
            </p:cNvPr>
            <p:cNvGrpSpPr/>
            <p:nvPr/>
          </p:nvGrpSpPr>
          <p:grpSpPr>
            <a:xfrm>
              <a:off x="2933682" y="1461285"/>
              <a:ext cx="2627296" cy="1539301"/>
              <a:chOff x="2789041" y="1451163"/>
              <a:chExt cx="5482377" cy="3212059"/>
            </a:xfrm>
          </p:grpSpPr>
          <p:sp>
            <p:nvSpPr>
              <p:cNvPr id="11" name="Google Shape;415;p36">
                <a:extLst>
                  <a:ext uri="{FF2B5EF4-FFF2-40B4-BE49-F238E27FC236}">
                    <a16:creationId xmlns:a16="http://schemas.microsoft.com/office/drawing/2014/main" id="{72C78FE3-6FC1-4904-9D3A-1B613D30466B}"/>
                  </a:ext>
                </a:extLst>
              </p:cNvPr>
              <p:cNvSpPr/>
              <p:nvPr/>
            </p:nvSpPr>
            <p:spPr>
              <a:xfrm>
                <a:off x="3237377" y="1451163"/>
                <a:ext cx="4584022" cy="306836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16;p36">
                <a:extLst>
                  <a:ext uri="{FF2B5EF4-FFF2-40B4-BE49-F238E27FC236}">
                    <a16:creationId xmlns:a16="http://schemas.microsoft.com/office/drawing/2014/main" id="{C8D0E38F-B900-4C2B-9C12-9EB6914DF504}"/>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17;p36">
                <a:extLst>
                  <a:ext uri="{FF2B5EF4-FFF2-40B4-BE49-F238E27FC236}">
                    <a16:creationId xmlns:a16="http://schemas.microsoft.com/office/drawing/2014/main" id="{6985237D-E86B-45B7-8929-76C6D57A9D8B}"/>
                  </a:ext>
                </a:extLst>
              </p:cNvPr>
              <p:cNvSpPr/>
              <p:nvPr/>
            </p:nvSpPr>
            <p:spPr>
              <a:xfrm>
                <a:off x="2789041" y="4511073"/>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418;p36">
              <a:extLst>
                <a:ext uri="{FF2B5EF4-FFF2-40B4-BE49-F238E27FC236}">
                  <a16:creationId xmlns:a16="http://schemas.microsoft.com/office/drawing/2014/main" id="{48C52E5C-7451-4833-9B8C-1FFE53C82A37}"/>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F694137D-2BD7-4892-81DE-6297B0269625}"/>
                </a:ext>
              </a:extLst>
            </p:cNvPr>
            <p:cNvSpPr/>
            <p:nvPr/>
          </p:nvSpPr>
          <p:spPr>
            <a:xfrm>
              <a:off x="3222171" y="1562100"/>
              <a:ext cx="2028009" cy="1272404"/>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C7D1AB95-0100-461D-9940-A3401989F70D}"/>
              </a:ext>
            </a:extLst>
          </p:cNvPr>
          <p:cNvPicPr/>
          <p:nvPr/>
        </p:nvPicPr>
        <p:blipFill>
          <a:blip r:embed="rId2"/>
          <a:stretch>
            <a:fillRect/>
          </a:stretch>
        </p:blipFill>
        <p:spPr>
          <a:xfrm>
            <a:off x="3737970" y="526705"/>
            <a:ext cx="552124" cy="352962"/>
          </a:xfrm>
          <a:prstGeom prst="rect">
            <a:avLst/>
          </a:prstGeom>
        </p:spPr>
      </p:pic>
      <p:pic>
        <p:nvPicPr>
          <p:cNvPr id="15" name="Picture 14">
            <a:extLst>
              <a:ext uri="{FF2B5EF4-FFF2-40B4-BE49-F238E27FC236}">
                <a16:creationId xmlns:a16="http://schemas.microsoft.com/office/drawing/2014/main" id="{C4316BEC-88E0-410D-B27B-7344C4035CAE}"/>
              </a:ext>
            </a:extLst>
          </p:cNvPr>
          <p:cNvPicPr/>
          <p:nvPr/>
        </p:nvPicPr>
        <p:blipFill>
          <a:blip r:embed="rId3"/>
          <a:stretch>
            <a:fillRect/>
          </a:stretch>
        </p:blipFill>
        <p:spPr>
          <a:xfrm>
            <a:off x="1731816" y="957170"/>
            <a:ext cx="601352" cy="457888"/>
          </a:xfrm>
          <a:prstGeom prst="rect">
            <a:avLst/>
          </a:prstGeom>
        </p:spPr>
      </p:pic>
      <p:pic>
        <p:nvPicPr>
          <p:cNvPr id="16" name="Picture 15">
            <a:extLst>
              <a:ext uri="{FF2B5EF4-FFF2-40B4-BE49-F238E27FC236}">
                <a16:creationId xmlns:a16="http://schemas.microsoft.com/office/drawing/2014/main" id="{E3C42071-82D1-4F30-A58E-93423A162254}"/>
              </a:ext>
            </a:extLst>
          </p:cNvPr>
          <p:cNvPicPr/>
          <p:nvPr/>
        </p:nvPicPr>
        <p:blipFill>
          <a:blip r:embed="rId4"/>
          <a:stretch>
            <a:fillRect/>
          </a:stretch>
        </p:blipFill>
        <p:spPr>
          <a:xfrm>
            <a:off x="2487321" y="1047570"/>
            <a:ext cx="501292" cy="364210"/>
          </a:xfrm>
          <a:prstGeom prst="rect">
            <a:avLst/>
          </a:prstGeom>
        </p:spPr>
      </p:pic>
      <p:pic>
        <p:nvPicPr>
          <p:cNvPr id="18" name="Picture 17">
            <a:extLst>
              <a:ext uri="{FF2B5EF4-FFF2-40B4-BE49-F238E27FC236}">
                <a16:creationId xmlns:a16="http://schemas.microsoft.com/office/drawing/2014/main" id="{DE47F187-45E9-4EE8-B3B5-3DDC57EBC880}"/>
              </a:ext>
            </a:extLst>
          </p:cNvPr>
          <p:cNvPicPr/>
          <p:nvPr/>
        </p:nvPicPr>
        <p:blipFill>
          <a:blip r:embed="rId5"/>
          <a:stretch>
            <a:fillRect/>
          </a:stretch>
        </p:blipFill>
        <p:spPr>
          <a:xfrm>
            <a:off x="3801816" y="1096589"/>
            <a:ext cx="557326" cy="307245"/>
          </a:xfrm>
          <a:prstGeom prst="rect">
            <a:avLst/>
          </a:prstGeom>
        </p:spPr>
      </p:pic>
      <p:pic>
        <p:nvPicPr>
          <p:cNvPr id="19" name="Picture 18">
            <a:extLst>
              <a:ext uri="{FF2B5EF4-FFF2-40B4-BE49-F238E27FC236}">
                <a16:creationId xmlns:a16="http://schemas.microsoft.com/office/drawing/2014/main" id="{AB2E4F14-E5FB-4273-A5D0-33704DD7AD67}"/>
              </a:ext>
            </a:extLst>
          </p:cNvPr>
          <p:cNvPicPr/>
          <p:nvPr/>
        </p:nvPicPr>
        <p:blipFill>
          <a:blip r:embed="rId6"/>
          <a:stretch>
            <a:fillRect/>
          </a:stretch>
        </p:blipFill>
        <p:spPr>
          <a:xfrm>
            <a:off x="1999668" y="1519558"/>
            <a:ext cx="776803" cy="426668"/>
          </a:xfrm>
          <a:prstGeom prst="rect">
            <a:avLst/>
          </a:prstGeom>
        </p:spPr>
      </p:pic>
      <p:pic>
        <p:nvPicPr>
          <p:cNvPr id="20" name="Picture 19">
            <a:extLst>
              <a:ext uri="{FF2B5EF4-FFF2-40B4-BE49-F238E27FC236}">
                <a16:creationId xmlns:a16="http://schemas.microsoft.com/office/drawing/2014/main" id="{2E2CB558-3101-4090-9A37-5DB3DC967808}"/>
              </a:ext>
            </a:extLst>
          </p:cNvPr>
          <p:cNvPicPr/>
          <p:nvPr/>
        </p:nvPicPr>
        <p:blipFill>
          <a:blip r:embed="rId7"/>
          <a:stretch>
            <a:fillRect/>
          </a:stretch>
        </p:blipFill>
        <p:spPr>
          <a:xfrm>
            <a:off x="3203213" y="1519558"/>
            <a:ext cx="674519" cy="446596"/>
          </a:xfrm>
          <a:prstGeom prst="rect">
            <a:avLst/>
          </a:prstGeom>
        </p:spPr>
      </p:pic>
      <p:pic>
        <p:nvPicPr>
          <p:cNvPr id="21" name="Picture 20">
            <a:extLst>
              <a:ext uri="{FF2B5EF4-FFF2-40B4-BE49-F238E27FC236}">
                <a16:creationId xmlns:a16="http://schemas.microsoft.com/office/drawing/2014/main" id="{614A55B7-AD7C-41E6-B945-76E8A9E5B931}"/>
              </a:ext>
            </a:extLst>
          </p:cNvPr>
          <p:cNvPicPr/>
          <p:nvPr/>
        </p:nvPicPr>
        <p:blipFill>
          <a:blip r:embed="rId8"/>
          <a:stretch>
            <a:fillRect/>
          </a:stretch>
        </p:blipFill>
        <p:spPr>
          <a:xfrm>
            <a:off x="1714816" y="487138"/>
            <a:ext cx="632617" cy="364209"/>
          </a:xfrm>
          <a:prstGeom prst="rect">
            <a:avLst/>
          </a:prstGeom>
        </p:spPr>
      </p:pic>
      <p:pic>
        <p:nvPicPr>
          <p:cNvPr id="22" name="Picture 21">
            <a:extLst>
              <a:ext uri="{FF2B5EF4-FFF2-40B4-BE49-F238E27FC236}">
                <a16:creationId xmlns:a16="http://schemas.microsoft.com/office/drawing/2014/main" id="{3523A5A1-4B81-4670-A942-39DD7EC5D716}"/>
              </a:ext>
            </a:extLst>
          </p:cNvPr>
          <p:cNvPicPr/>
          <p:nvPr/>
        </p:nvPicPr>
        <p:blipFill>
          <a:blip r:embed="rId9"/>
          <a:stretch>
            <a:fillRect/>
          </a:stretch>
        </p:blipFill>
        <p:spPr>
          <a:xfrm>
            <a:off x="2461046" y="487138"/>
            <a:ext cx="627472" cy="364209"/>
          </a:xfrm>
          <a:prstGeom prst="rect">
            <a:avLst/>
          </a:prstGeom>
        </p:spPr>
      </p:pic>
      <p:sp>
        <p:nvSpPr>
          <p:cNvPr id="23" name="Rectangle: Folded Corner 22">
            <a:extLst>
              <a:ext uri="{FF2B5EF4-FFF2-40B4-BE49-F238E27FC236}">
                <a16:creationId xmlns:a16="http://schemas.microsoft.com/office/drawing/2014/main" id="{3F08D7FA-9C6D-450F-87A7-4DEBEF5B7446}"/>
              </a:ext>
            </a:extLst>
          </p:cNvPr>
          <p:cNvSpPr/>
          <p:nvPr/>
        </p:nvSpPr>
        <p:spPr>
          <a:xfrm>
            <a:off x="3261251" y="497417"/>
            <a:ext cx="303985" cy="401215"/>
          </a:xfrm>
          <a:prstGeom prst="foldedCorner">
            <a:avLst/>
          </a:prstGeom>
          <a:blipFill>
            <a:blip r:embed="rId10"/>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304490E-BB25-4CDC-904E-00805A20000C}"/>
              </a:ext>
            </a:extLst>
          </p:cNvPr>
          <p:cNvPicPr/>
          <p:nvPr/>
        </p:nvPicPr>
        <p:blipFill>
          <a:blip r:embed="rId11"/>
          <a:stretch>
            <a:fillRect/>
          </a:stretch>
        </p:blipFill>
        <p:spPr>
          <a:xfrm>
            <a:off x="3070862" y="403820"/>
            <a:ext cx="5943600" cy="4166870"/>
          </a:xfrm>
          <a:prstGeom prst="rect">
            <a:avLst/>
          </a:prstGeom>
        </p:spPr>
      </p:pic>
      <p:sp>
        <p:nvSpPr>
          <p:cNvPr id="25" name="TextBox 24">
            <a:extLst>
              <a:ext uri="{FF2B5EF4-FFF2-40B4-BE49-F238E27FC236}">
                <a16:creationId xmlns:a16="http://schemas.microsoft.com/office/drawing/2014/main" id="{F68DD036-7445-47FB-9E21-9D6A96B3CFCF}"/>
              </a:ext>
            </a:extLst>
          </p:cNvPr>
          <p:cNvSpPr txBox="1"/>
          <p:nvPr/>
        </p:nvSpPr>
        <p:spPr>
          <a:xfrm>
            <a:off x="9096711" y="3237497"/>
            <a:ext cx="2300826"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6: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mua</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sung</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D635C62D-9236-425D-AFAE-925E2832F493}"/>
              </a:ext>
            </a:extLst>
          </p:cNvPr>
          <p:cNvSpPr txBox="1"/>
          <p:nvPr/>
        </p:nvSpPr>
        <p:spPr>
          <a:xfrm>
            <a:off x="1493547" y="5122935"/>
            <a:ext cx="5817663"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báo</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cáo</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kê</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6256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27</a:t>
            </a:fld>
            <a:endParaRPr lang="e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A36C15-F025-4E37-A87B-987315F7028C}"/>
              </a:ext>
            </a:extLst>
          </p:cNvPr>
          <p:cNvSpPr txBox="1"/>
          <p:nvPr/>
        </p:nvSpPr>
        <p:spPr>
          <a:xfrm>
            <a:off x="1663168" y="4440640"/>
            <a:ext cx="5817663"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báo</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cáo</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kê</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1808D380-EA01-444C-A2F8-CAB0E1716FD4}"/>
              </a:ext>
            </a:extLst>
          </p:cNvPr>
          <p:cNvGrpSpPr/>
          <p:nvPr/>
        </p:nvGrpSpPr>
        <p:grpSpPr>
          <a:xfrm>
            <a:off x="1212195" y="222286"/>
            <a:ext cx="3618202" cy="2119861"/>
            <a:chOff x="2933682" y="1461285"/>
            <a:chExt cx="2627296" cy="1539301"/>
          </a:xfrm>
        </p:grpSpPr>
        <p:grpSp>
          <p:nvGrpSpPr>
            <p:cNvPr id="8" name="Google Shape;414;p36">
              <a:extLst>
                <a:ext uri="{FF2B5EF4-FFF2-40B4-BE49-F238E27FC236}">
                  <a16:creationId xmlns:a16="http://schemas.microsoft.com/office/drawing/2014/main" id="{E279C749-75A6-40F6-8889-CAA7428FC5C1}"/>
                </a:ext>
              </a:extLst>
            </p:cNvPr>
            <p:cNvGrpSpPr/>
            <p:nvPr/>
          </p:nvGrpSpPr>
          <p:grpSpPr>
            <a:xfrm>
              <a:off x="2933682" y="1461285"/>
              <a:ext cx="2627296" cy="1539301"/>
              <a:chOff x="2789041" y="1451163"/>
              <a:chExt cx="5482377" cy="3212059"/>
            </a:xfrm>
          </p:grpSpPr>
          <p:sp>
            <p:nvSpPr>
              <p:cNvPr id="11" name="Google Shape;415;p36">
                <a:extLst>
                  <a:ext uri="{FF2B5EF4-FFF2-40B4-BE49-F238E27FC236}">
                    <a16:creationId xmlns:a16="http://schemas.microsoft.com/office/drawing/2014/main" id="{038864E2-A450-414C-9D77-204F787A380A}"/>
                  </a:ext>
                </a:extLst>
              </p:cNvPr>
              <p:cNvSpPr/>
              <p:nvPr/>
            </p:nvSpPr>
            <p:spPr>
              <a:xfrm>
                <a:off x="3237377" y="1451163"/>
                <a:ext cx="4584022" cy="306836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16;p36">
                <a:extLst>
                  <a:ext uri="{FF2B5EF4-FFF2-40B4-BE49-F238E27FC236}">
                    <a16:creationId xmlns:a16="http://schemas.microsoft.com/office/drawing/2014/main" id="{AA265A10-2196-4B00-9411-ACD55FFE56FC}"/>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17;p36">
                <a:extLst>
                  <a:ext uri="{FF2B5EF4-FFF2-40B4-BE49-F238E27FC236}">
                    <a16:creationId xmlns:a16="http://schemas.microsoft.com/office/drawing/2014/main" id="{B8A710C2-0777-4DCF-ADC2-5C4791B2B7AD}"/>
                  </a:ext>
                </a:extLst>
              </p:cNvPr>
              <p:cNvSpPr/>
              <p:nvPr/>
            </p:nvSpPr>
            <p:spPr>
              <a:xfrm>
                <a:off x="2789041" y="4511073"/>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418;p36">
              <a:extLst>
                <a:ext uri="{FF2B5EF4-FFF2-40B4-BE49-F238E27FC236}">
                  <a16:creationId xmlns:a16="http://schemas.microsoft.com/office/drawing/2014/main" id="{0D930CAC-B69F-4A75-8B9C-F4802A1C9B96}"/>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15CDDC50-C347-479E-985B-7251590A9003}"/>
                </a:ext>
              </a:extLst>
            </p:cNvPr>
            <p:cNvSpPr/>
            <p:nvPr/>
          </p:nvSpPr>
          <p:spPr>
            <a:xfrm>
              <a:off x="3222171" y="1562100"/>
              <a:ext cx="2028009" cy="1272404"/>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82FE039A-4A32-47FF-9C86-AE3B96CB7FA0}"/>
              </a:ext>
            </a:extLst>
          </p:cNvPr>
          <p:cNvPicPr/>
          <p:nvPr/>
        </p:nvPicPr>
        <p:blipFill>
          <a:blip r:embed="rId2"/>
          <a:stretch>
            <a:fillRect/>
          </a:stretch>
        </p:blipFill>
        <p:spPr>
          <a:xfrm>
            <a:off x="3737970" y="526705"/>
            <a:ext cx="552124" cy="352962"/>
          </a:xfrm>
          <a:prstGeom prst="rect">
            <a:avLst/>
          </a:prstGeom>
        </p:spPr>
      </p:pic>
      <p:pic>
        <p:nvPicPr>
          <p:cNvPr id="15" name="Picture 14">
            <a:extLst>
              <a:ext uri="{FF2B5EF4-FFF2-40B4-BE49-F238E27FC236}">
                <a16:creationId xmlns:a16="http://schemas.microsoft.com/office/drawing/2014/main" id="{1C7E4D92-617C-4196-A3F6-687C95B2CB73}"/>
              </a:ext>
            </a:extLst>
          </p:cNvPr>
          <p:cNvPicPr/>
          <p:nvPr/>
        </p:nvPicPr>
        <p:blipFill>
          <a:blip r:embed="rId3"/>
          <a:stretch>
            <a:fillRect/>
          </a:stretch>
        </p:blipFill>
        <p:spPr>
          <a:xfrm>
            <a:off x="1731816" y="957170"/>
            <a:ext cx="601352" cy="457888"/>
          </a:xfrm>
          <a:prstGeom prst="rect">
            <a:avLst/>
          </a:prstGeom>
        </p:spPr>
      </p:pic>
      <p:pic>
        <p:nvPicPr>
          <p:cNvPr id="16" name="Picture 15">
            <a:extLst>
              <a:ext uri="{FF2B5EF4-FFF2-40B4-BE49-F238E27FC236}">
                <a16:creationId xmlns:a16="http://schemas.microsoft.com/office/drawing/2014/main" id="{3E455A7D-50CC-4ACD-94D7-9080ABB41FC7}"/>
              </a:ext>
            </a:extLst>
          </p:cNvPr>
          <p:cNvPicPr/>
          <p:nvPr/>
        </p:nvPicPr>
        <p:blipFill>
          <a:blip r:embed="rId4"/>
          <a:stretch>
            <a:fillRect/>
          </a:stretch>
        </p:blipFill>
        <p:spPr>
          <a:xfrm>
            <a:off x="2487321" y="1047570"/>
            <a:ext cx="501292" cy="364210"/>
          </a:xfrm>
          <a:prstGeom prst="rect">
            <a:avLst/>
          </a:prstGeom>
        </p:spPr>
      </p:pic>
      <p:pic>
        <p:nvPicPr>
          <p:cNvPr id="17" name="Picture 16">
            <a:extLst>
              <a:ext uri="{FF2B5EF4-FFF2-40B4-BE49-F238E27FC236}">
                <a16:creationId xmlns:a16="http://schemas.microsoft.com/office/drawing/2014/main" id="{4D273DAD-737B-48C9-A0E0-2FB0264408FD}"/>
              </a:ext>
            </a:extLst>
          </p:cNvPr>
          <p:cNvPicPr/>
          <p:nvPr/>
        </p:nvPicPr>
        <p:blipFill>
          <a:blip r:embed="rId5"/>
          <a:stretch>
            <a:fillRect/>
          </a:stretch>
        </p:blipFill>
        <p:spPr>
          <a:xfrm>
            <a:off x="3172302" y="1026939"/>
            <a:ext cx="565668" cy="396572"/>
          </a:xfrm>
          <a:prstGeom prst="rect">
            <a:avLst/>
          </a:prstGeom>
        </p:spPr>
      </p:pic>
      <p:pic>
        <p:nvPicPr>
          <p:cNvPr id="19" name="Picture 18">
            <a:extLst>
              <a:ext uri="{FF2B5EF4-FFF2-40B4-BE49-F238E27FC236}">
                <a16:creationId xmlns:a16="http://schemas.microsoft.com/office/drawing/2014/main" id="{15B70031-F720-4734-A7AA-8F2F52EBB9D5}"/>
              </a:ext>
            </a:extLst>
          </p:cNvPr>
          <p:cNvPicPr/>
          <p:nvPr/>
        </p:nvPicPr>
        <p:blipFill>
          <a:blip r:embed="rId6"/>
          <a:stretch>
            <a:fillRect/>
          </a:stretch>
        </p:blipFill>
        <p:spPr>
          <a:xfrm>
            <a:off x="1999668" y="1519558"/>
            <a:ext cx="776803" cy="426668"/>
          </a:xfrm>
          <a:prstGeom prst="rect">
            <a:avLst/>
          </a:prstGeom>
        </p:spPr>
      </p:pic>
      <p:pic>
        <p:nvPicPr>
          <p:cNvPr id="20" name="Picture 19">
            <a:extLst>
              <a:ext uri="{FF2B5EF4-FFF2-40B4-BE49-F238E27FC236}">
                <a16:creationId xmlns:a16="http://schemas.microsoft.com/office/drawing/2014/main" id="{E192FAB8-7FB8-49D0-873B-D10E68B30811}"/>
              </a:ext>
            </a:extLst>
          </p:cNvPr>
          <p:cNvPicPr/>
          <p:nvPr/>
        </p:nvPicPr>
        <p:blipFill>
          <a:blip r:embed="rId7"/>
          <a:stretch>
            <a:fillRect/>
          </a:stretch>
        </p:blipFill>
        <p:spPr>
          <a:xfrm>
            <a:off x="3203213" y="1519558"/>
            <a:ext cx="674519" cy="446596"/>
          </a:xfrm>
          <a:prstGeom prst="rect">
            <a:avLst/>
          </a:prstGeom>
        </p:spPr>
      </p:pic>
      <p:pic>
        <p:nvPicPr>
          <p:cNvPr id="21" name="Picture 20">
            <a:extLst>
              <a:ext uri="{FF2B5EF4-FFF2-40B4-BE49-F238E27FC236}">
                <a16:creationId xmlns:a16="http://schemas.microsoft.com/office/drawing/2014/main" id="{F97D264D-29F8-46A3-A4FE-448812B16DEE}"/>
              </a:ext>
            </a:extLst>
          </p:cNvPr>
          <p:cNvPicPr/>
          <p:nvPr/>
        </p:nvPicPr>
        <p:blipFill>
          <a:blip r:embed="rId8"/>
          <a:stretch>
            <a:fillRect/>
          </a:stretch>
        </p:blipFill>
        <p:spPr>
          <a:xfrm>
            <a:off x="1714816" y="487138"/>
            <a:ext cx="632617" cy="364209"/>
          </a:xfrm>
          <a:prstGeom prst="rect">
            <a:avLst/>
          </a:prstGeom>
        </p:spPr>
      </p:pic>
      <p:pic>
        <p:nvPicPr>
          <p:cNvPr id="22" name="Picture 21">
            <a:extLst>
              <a:ext uri="{FF2B5EF4-FFF2-40B4-BE49-F238E27FC236}">
                <a16:creationId xmlns:a16="http://schemas.microsoft.com/office/drawing/2014/main" id="{0645820B-ACF6-4755-9EC1-EA2D115FBAD8}"/>
              </a:ext>
            </a:extLst>
          </p:cNvPr>
          <p:cNvPicPr/>
          <p:nvPr/>
        </p:nvPicPr>
        <p:blipFill>
          <a:blip r:embed="rId9"/>
          <a:stretch>
            <a:fillRect/>
          </a:stretch>
        </p:blipFill>
        <p:spPr>
          <a:xfrm>
            <a:off x="2461046" y="487138"/>
            <a:ext cx="627472" cy="364209"/>
          </a:xfrm>
          <a:prstGeom prst="rect">
            <a:avLst/>
          </a:prstGeom>
        </p:spPr>
      </p:pic>
      <p:sp>
        <p:nvSpPr>
          <p:cNvPr id="23" name="Rectangle: Folded Corner 22">
            <a:extLst>
              <a:ext uri="{FF2B5EF4-FFF2-40B4-BE49-F238E27FC236}">
                <a16:creationId xmlns:a16="http://schemas.microsoft.com/office/drawing/2014/main" id="{E73C3084-61A2-4B56-A2D4-BFAF3CE744F9}"/>
              </a:ext>
            </a:extLst>
          </p:cNvPr>
          <p:cNvSpPr/>
          <p:nvPr/>
        </p:nvSpPr>
        <p:spPr>
          <a:xfrm>
            <a:off x="3261251" y="497417"/>
            <a:ext cx="303985" cy="401215"/>
          </a:xfrm>
          <a:prstGeom prst="foldedCorner">
            <a:avLst/>
          </a:prstGeom>
          <a:blipFill>
            <a:blip r:embed="rId10"/>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hidden="1">
            <a:extLst>
              <a:ext uri="{FF2B5EF4-FFF2-40B4-BE49-F238E27FC236}">
                <a16:creationId xmlns:a16="http://schemas.microsoft.com/office/drawing/2014/main" id="{386C7BB6-FD46-40C5-80C2-E8EB3AB741B5}"/>
              </a:ext>
            </a:extLst>
          </p:cNvPr>
          <p:cNvPicPr/>
          <p:nvPr/>
        </p:nvPicPr>
        <p:blipFill>
          <a:blip r:embed="rId11"/>
          <a:stretch>
            <a:fillRect/>
          </a:stretch>
        </p:blipFill>
        <p:spPr>
          <a:xfrm>
            <a:off x="962527" y="150559"/>
            <a:ext cx="7204846" cy="3971903"/>
          </a:xfrm>
          <a:prstGeom prst="rect">
            <a:avLst/>
          </a:prstGeom>
        </p:spPr>
      </p:pic>
      <p:sp>
        <p:nvSpPr>
          <p:cNvPr id="24" name="TextBox 23">
            <a:extLst>
              <a:ext uri="{FF2B5EF4-FFF2-40B4-BE49-F238E27FC236}">
                <a16:creationId xmlns:a16="http://schemas.microsoft.com/office/drawing/2014/main" id="{B1FD3075-8A96-40BE-92C4-68371B784674}"/>
              </a:ext>
            </a:extLst>
          </p:cNvPr>
          <p:cNvSpPr txBox="1"/>
          <p:nvPr/>
        </p:nvSpPr>
        <p:spPr>
          <a:xfrm>
            <a:off x="-2199360" y="3269863"/>
            <a:ext cx="2300826"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7: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0CE4E2D8-B23A-41EE-9B50-E73A441C4C4D}"/>
              </a:ext>
            </a:extLst>
          </p:cNvPr>
          <p:cNvSpPr txBox="1"/>
          <p:nvPr/>
        </p:nvSpPr>
        <p:spPr>
          <a:xfrm>
            <a:off x="1508083" y="5143500"/>
            <a:ext cx="5817663"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9: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6" name="Picture 25">
            <a:extLst>
              <a:ext uri="{FF2B5EF4-FFF2-40B4-BE49-F238E27FC236}">
                <a16:creationId xmlns:a16="http://schemas.microsoft.com/office/drawing/2014/main" id="{6A68C298-B324-415F-8FC3-50C2A8022FF0}"/>
              </a:ext>
            </a:extLst>
          </p:cNvPr>
          <p:cNvPicPr/>
          <p:nvPr/>
        </p:nvPicPr>
        <p:blipFill>
          <a:blip r:embed="rId11"/>
          <a:stretch>
            <a:fillRect/>
          </a:stretch>
        </p:blipFill>
        <p:spPr>
          <a:xfrm>
            <a:off x="1021707" y="222286"/>
            <a:ext cx="7023382" cy="3871867"/>
          </a:xfrm>
          <a:prstGeom prst="rect">
            <a:avLst/>
          </a:prstGeom>
        </p:spPr>
      </p:pic>
    </p:spTree>
    <p:extLst>
      <p:ext uri="{BB962C8B-B14F-4D97-AF65-F5344CB8AC3E}">
        <p14:creationId xmlns:p14="http://schemas.microsoft.com/office/powerpoint/2010/main" val="18258835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28</a:t>
            </a:fld>
            <a:endParaRPr lang="e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A36C15-F025-4E37-A87B-987315F7028C}"/>
              </a:ext>
            </a:extLst>
          </p:cNvPr>
          <p:cNvSpPr txBox="1"/>
          <p:nvPr/>
        </p:nvSpPr>
        <p:spPr>
          <a:xfrm>
            <a:off x="1624566" y="3976610"/>
            <a:ext cx="5817663"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9: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54AF5DF-ED58-4FD3-9987-D070C291D2C9}"/>
              </a:ext>
            </a:extLst>
          </p:cNvPr>
          <p:cNvGrpSpPr/>
          <p:nvPr/>
        </p:nvGrpSpPr>
        <p:grpSpPr>
          <a:xfrm>
            <a:off x="1212195" y="222286"/>
            <a:ext cx="3618202" cy="2119861"/>
            <a:chOff x="2933682" y="1461285"/>
            <a:chExt cx="2627296" cy="1539301"/>
          </a:xfrm>
        </p:grpSpPr>
        <p:grpSp>
          <p:nvGrpSpPr>
            <p:cNvPr id="8" name="Google Shape;414;p36">
              <a:extLst>
                <a:ext uri="{FF2B5EF4-FFF2-40B4-BE49-F238E27FC236}">
                  <a16:creationId xmlns:a16="http://schemas.microsoft.com/office/drawing/2014/main" id="{1471C095-5C80-48B1-A0EC-5A20BCD086E7}"/>
                </a:ext>
              </a:extLst>
            </p:cNvPr>
            <p:cNvGrpSpPr/>
            <p:nvPr/>
          </p:nvGrpSpPr>
          <p:grpSpPr>
            <a:xfrm>
              <a:off x="2933682" y="1461285"/>
              <a:ext cx="2627296" cy="1539301"/>
              <a:chOff x="2789041" y="1451163"/>
              <a:chExt cx="5482377" cy="3212059"/>
            </a:xfrm>
          </p:grpSpPr>
          <p:sp>
            <p:nvSpPr>
              <p:cNvPr id="11" name="Google Shape;415;p36">
                <a:extLst>
                  <a:ext uri="{FF2B5EF4-FFF2-40B4-BE49-F238E27FC236}">
                    <a16:creationId xmlns:a16="http://schemas.microsoft.com/office/drawing/2014/main" id="{07E21422-8850-43CD-8DAC-6D1B739F4DAA}"/>
                  </a:ext>
                </a:extLst>
              </p:cNvPr>
              <p:cNvSpPr/>
              <p:nvPr/>
            </p:nvSpPr>
            <p:spPr>
              <a:xfrm>
                <a:off x="3237377" y="1451163"/>
                <a:ext cx="4584022" cy="306836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16;p36">
                <a:extLst>
                  <a:ext uri="{FF2B5EF4-FFF2-40B4-BE49-F238E27FC236}">
                    <a16:creationId xmlns:a16="http://schemas.microsoft.com/office/drawing/2014/main" id="{E26ABA7B-E2F2-413C-B527-E8E6BAC46890}"/>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17;p36">
                <a:extLst>
                  <a:ext uri="{FF2B5EF4-FFF2-40B4-BE49-F238E27FC236}">
                    <a16:creationId xmlns:a16="http://schemas.microsoft.com/office/drawing/2014/main" id="{C6E0C86B-8681-454A-A697-461D97D05B0B}"/>
                  </a:ext>
                </a:extLst>
              </p:cNvPr>
              <p:cNvSpPr/>
              <p:nvPr/>
            </p:nvSpPr>
            <p:spPr>
              <a:xfrm>
                <a:off x="2789041" y="4511073"/>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418;p36">
              <a:extLst>
                <a:ext uri="{FF2B5EF4-FFF2-40B4-BE49-F238E27FC236}">
                  <a16:creationId xmlns:a16="http://schemas.microsoft.com/office/drawing/2014/main" id="{689821F2-44D3-4F84-BB0E-1A902AFA6C6E}"/>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32E37ADA-B45D-4AD0-8127-25938F467E8D}"/>
                </a:ext>
              </a:extLst>
            </p:cNvPr>
            <p:cNvSpPr/>
            <p:nvPr/>
          </p:nvSpPr>
          <p:spPr>
            <a:xfrm>
              <a:off x="3222171" y="1562100"/>
              <a:ext cx="2028009" cy="1272404"/>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9F9B83DE-A4BE-401B-9A4D-C0A3279CDB21}"/>
              </a:ext>
            </a:extLst>
          </p:cNvPr>
          <p:cNvPicPr/>
          <p:nvPr/>
        </p:nvPicPr>
        <p:blipFill>
          <a:blip r:embed="rId2"/>
          <a:stretch>
            <a:fillRect/>
          </a:stretch>
        </p:blipFill>
        <p:spPr>
          <a:xfrm>
            <a:off x="3737970" y="526705"/>
            <a:ext cx="552124" cy="352962"/>
          </a:xfrm>
          <a:prstGeom prst="rect">
            <a:avLst/>
          </a:prstGeom>
        </p:spPr>
      </p:pic>
      <p:pic>
        <p:nvPicPr>
          <p:cNvPr id="15" name="Picture 14">
            <a:extLst>
              <a:ext uri="{FF2B5EF4-FFF2-40B4-BE49-F238E27FC236}">
                <a16:creationId xmlns:a16="http://schemas.microsoft.com/office/drawing/2014/main" id="{1BA70A23-0ED7-4E2A-A6A8-CF422AE7848E}"/>
              </a:ext>
            </a:extLst>
          </p:cNvPr>
          <p:cNvPicPr/>
          <p:nvPr/>
        </p:nvPicPr>
        <p:blipFill>
          <a:blip r:embed="rId3"/>
          <a:stretch>
            <a:fillRect/>
          </a:stretch>
        </p:blipFill>
        <p:spPr>
          <a:xfrm>
            <a:off x="1731816" y="957170"/>
            <a:ext cx="601352" cy="457888"/>
          </a:xfrm>
          <a:prstGeom prst="rect">
            <a:avLst/>
          </a:prstGeom>
        </p:spPr>
      </p:pic>
      <p:pic>
        <p:nvPicPr>
          <p:cNvPr id="16" name="Picture 15">
            <a:extLst>
              <a:ext uri="{FF2B5EF4-FFF2-40B4-BE49-F238E27FC236}">
                <a16:creationId xmlns:a16="http://schemas.microsoft.com/office/drawing/2014/main" id="{2DBF511B-7A06-4B1D-B0D2-347F48D7A857}"/>
              </a:ext>
            </a:extLst>
          </p:cNvPr>
          <p:cNvPicPr/>
          <p:nvPr/>
        </p:nvPicPr>
        <p:blipFill>
          <a:blip r:embed="rId4"/>
          <a:stretch>
            <a:fillRect/>
          </a:stretch>
        </p:blipFill>
        <p:spPr>
          <a:xfrm>
            <a:off x="2487321" y="1047570"/>
            <a:ext cx="501292" cy="364210"/>
          </a:xfrm>
          <a:prstGeom prst="rect">
            <a:avLst/>
          </a:prstGeom>
        </p:spPr>
      </p:pic>
      <p:pic>
        <p:nvPicPr>
          <p:cNvPr id="17" name="Picture 16">
            <a:extLst>
              <a:ext uri="{FF2B5EF4-FFF2-40B4-BE49-F238E27FC236}">
                <a16:creationId xmlns:a16="http://schemas.microsoft.com/office/drawing/2014/main" id="{B9668350-0D0F-454B-BE69-2ADAEA89CB53}"/>
              </a:ext>
            </a:extLst>
          </p:cNvPr>
          <p:cNvPicPr/>
          <p:nvPr/>
        </p:nvPicPr>
        <p:blipFill>
          <a:blip r:embed="rId5"/>
          <a:stretch>
            <a:fillRect/>
          </a:stretch>
        </p:blipFill>
        <p:spPr>
          <a:xfrm>
            <a:off x="3172302" y="1026939"/>
            <a:ext cx="565668" cy="396572"/>
          </a:xfrm>
          <a:prstGeom prst="rect">
            <a:avLst/>
          </a:prstGeom>
        </p:spPr>
      </p:pic>
      <p:pic>
        <p:nvPicPr>
          <p:cNvPr id="18" name="Picture 17">
            <a:extLst>
              <a:ext uri="{FF2B5EF4-FFF2-40B4-BE49-F238E27FC236}">
                <a16:creationId xmlns:a16="http://schemas.microsoft.com/office/drawing/2014/main" id="{E1985CC9-E81E-492F-8049-46C9B0659915}"/>
              </a:ext>
            </a:extLst>
          </p:cNvPr>
          <p:cNvPicPr/>
          <p:nvPr/>
        </p:nvPicPr>
        <p:blipFill>
          <a:blip r:embed="rId6"/>
          <a:stretch>
            <a:fillRect/>
          </a:stretch>
        </p:blipFill>
        <p:spPr>
          <a:xfrm>
            <a:off x="3801816" y="1096589"/>
            <a:ext cx="557326" cy="307245"/>
          </a:xfrm>
          <a:prstGeom prst="rect">
            <a:avLst/>
          </a:prstGeom>
        </p:spPr>
      </p:pic>
      <p:pic>
        <p:nvPicPr>
          <p:cNvPr id="20" name="Picture 19">
            <a:extLst>
              <a:ext uri="{FF2B5EF4-FFF2-40B4-BE49-F238E27FC236}">
                <a16:creationId xmlns:a16="http://schemas.microsoft.com/office/drawing/2014/main" id="{449FE652-509D-4406-BB00-F7B948FB804C}"/>
              </a:ext>
            </a:extLst>
          </p:cNvPr>
          <p:cNvPicPr/>
          <p:nvPr/>
        </p:nvPicPr>
        <p:blipFill>
          <a:blip r:embed="rId7"/>
          <a:stretch>
            <a:fillRect/>
          </a:stretch>
        </p:blipFill>
        <p:spPr>
          <a:xfrm>
            <a:off x="3203213" y="1519558"/>
            <a:ext cx="674519" cy="446596"/>
          </a:xfrm>
          <a:prstGeom prst="rect">
            <a:avLst/>
          </a:prstGeom>
        </p:spPr>
      </p:pic>
      <p:pic>
        <p:nvPicPr>
          <p:cNvPr id="21" name="Picture 20">
            <a:extLst>
              <a:ext uri="{FF2B5EF4-FFF2-40B4-BE49-F238E27FC236}">
                <a16:creationId xmlns:a16="http://schemas.microsoft.com/office/drawing/2014/main" id="{E040804F-3FF7-4BB0-8CEE-971EB0F9CA3D}"/>
              </a:ext>
            </a:extLst>
          </p:cNvPr>
          <p:cNvPicPr/>
          <p:nvPr/>
        </p:nvPicPr>
        <p:blipFill>
          <a:blip r:embed="rId8"/>
          <a:stretch>
            <a:fillRect/>
          </a:stretch>
        </p:blipFill>
        <p:spPr>
          <a:xfrm>
            <a:off x="1714816" y="487138"/>
            <a:ext cx="632617" cy="364209"/>
          </a:xfrm>
          <a:prstGeom prst="rect">
            <a:avLst/>
          </a:prstGeom>
        </p:spPr>
      </p:pic>
      <p:pic>
        <p:nvPicPr>
          <p:cNvPr id="22" name="Picture 21">
            <a:extLst>
              <a:ext uri="{FF2B5EF4-FFF2-40B4-BE49-F238E27FC236}">
                <a16:creationId xmlns:a16="http://schemas.microsoft.com/office/drawing/2014/main" id="{E5BE6467-3D34-4CB0-B310-8B2427CEEA89}"/>
              </a:ext>
            </a:extLst>
          </p:cNvPr>
          <p:cNvPicPr/>
          <p:nvPr/>
        </p:nvPicPr>
        <p:blipFill>
          <a:blip r:embed="rId9"/>
          <a:stretch>
            <a:fillRect/>
          </a:stretch>
        </p:blipFill>
        <p:spPr>
          <a:xfrm>
            <a:off x="2461046" y="487138"/>
            <a:ext cx="627472" cy="364209"/>
          </a:xfrm>
          <a:prstGeom prst="rect">
            <a:avLst/>
          </a:prstGeom>
        </p:spPr>
      </p:pic>
      <p:sp>
        <p:nvSpPr>
          <p:cNvPr id="23" name="Rectangle: Folded Corner 22">
            <a:extLst>
              <a:ext uri="{FF2B5EF4-FFF2-40B4-BE49-F238E27FC236}">
                <a16:creationId xmlns:a16="http://schemas.microsoft.com/office/drawing/2014/main" id="{95AB65D8-31C5-4279-AC10-5E332D5F03DB}"/>
              </a:ext>
            </a:extLst>
          </p:cNvPr>
          <p:cNvSpPr/>
          <p:nvPr/>
        </p:nvSpPr>
        <p:spPr>
          <a:xfrm>
            <a:off x="3261251" y="497417"/>
            <a:ext cx="303985" cy="401215"/>
          </a:xfrm>
          <a:prstGeom prst="foldedCorner">
            <a:avLst/>
          </a:prstGeom>
          <a:blipFill>
            <a:blip r:embed="rId10"/>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D58498-23C0-44F7-8720-54A5F494FCA0}"/>
              </a:ext>
            </a:extLst>
          </p:cNvPr>
          <p:cNvPicPr/>
          <p:nvPr/>
        </p:nvPicPr>
        <p:blipFill>
          <a:blip r:embed="rId11"/>
          <a:stretch>
            <a:fillRect/>
          </a:stretch>
        </p:blipFill>
        <p:spPr>
          <a:xfrm>
            <a:off x="1184910" y="165417"/>
            <a:ext cx="6774180" cy="3720783"/>
          </a:xfrm>
          <a:prstGeom prst="rect">
            <a:avLst/>
          </a:prstGeom>
        </p:spPr>
      </p:pic>
      <p:sp>
        <p:nvSpPr>
          <p:cNvPr id="24" name="TextBox 23">
            <a:extLst>
              <a:ext uri="{FF2B5EF4-FFF2-40B4-BE49-F238E27FC236}">
                <a16:creationId xmlns:a16="http://schemas.microsoft.com/office/drawing/2014/main" id="{051EAE5B-50C5-4A90-BC1D-AFA1255AD3B2}"/>
              </a:ext>
            </a:extLst>
          </p:cNvPr>
          <p:cNvSpPr txBox="1"/>
          <p:nvPr/>
        </p:nvSpPr>
        <p:spPr>
          <a:xfrm>
            <a:off x="1508083" y="5143500"/>
            <a:ext cx="5817663"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10: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3184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29</a:t>
            </a:fld>
            <a:endParaRPr lang="e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A36C15-F025-4E37-A87B-987315F7028C}"/>
              </a:ext>
            </a:extLst>
          </p:cNvPr>
          <p:cNvSpPr txBox="1"/>
          <p:nvPr/>
        </p:nvSpPr>
        <p:spPr>
          <a:xfrm>
            <a:off x="1493547" y="4726980"/>
            <a:ext cx="5817663"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10: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4" name="Group 23">
            <a:extLst>
              <a:ext uri="{FF2B5EF4-FFF2-40B4-BE49-F238E27FC236}">
                <a16:creationId xmlns:a16="http://schemas.microsoft.com/office/drawing/2014/main" id="{6C8A7124-0297-49A1-82D8-46E101480887}"/>
              </a:ext>
            </a:extLst>
          </p:cNvPr>
          <p:cNvGrpSpPr/>
          <p:nvPr/>
        </p:nvGrpSpPr>
        <p:grpSpPr>
          <a:xfrm>
            <a:off x="1212195" y="222286"/>
            <a:ext cx="3618202" cy="2119861"/>
            <a:chOff x="2933682" y="1461285"/>
            <a:chExt cx="2627296" cy="1539301"/>
          </a:xfrm>
        </p:grpSpPr>
        <p:grpSp>
          <p:nvGrpSpPr>
            <p:cNvPr id="25" name="Google Shape;414;p36">
              <a:extLst>
                <a:ext uri="{FF2B5EF4-FFF2-40B4-BE49-F238E27FC236}">
                  <a16:creationId xmlns:a16="http://schemas.microsoft.com/office/drawing/2014/main" id="{621BA050-7687-44BD-82EA-897F28BF4FE3}"/>
                </a:ext>
              </a:extLst>
            </p:cNvPr>
            <p:cNvGrpSpPr/>
            <p:nvPr/>
          </p:nvGrpSpPr>
          <p:grpSpPr>
            <a:xfrm>
              <a:off x="2933682" y="1461285"/>
              <a:ext cx="2627296" cy="1539301"/>
              <a:chOff x="2789041" y="1451163"/>
              <a:chExt cx="5482377" cy="3212059"/>
            </a:xfrm>
          </p:grpSpPr>
          <p:sp>
            <p:nvSpPr>
              <p:cNvPr id="28" name="Google Shape;415;p36">
                <a:extLst>
                  <a:ext uri="{FF2B5EF4-FFF2-40B4-BE49-F238E27FC236}">
                    <a16:creationId xmlns:a16="http://schemas.microsoft.com/office/drawing/2014/main" id="{B2B3FC5F-FCC3-4CAA-8741-A60749A64A06}"/>
                  </a:ext>
                </a:extLst>
              </p:cNvPr>
              <p:cNvSpPr/>
              <p:nvPr/>
            </p:nvSpPr>
            <p:spPr>
              <a:xfrm>
                <a:off x="3237377" y="1451163"/>
                <a:ext cx="4584022" cy="306836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416;p36">
                <a:extLst>
                  <a:ext uri="{FF2B5EF4-FFF2-40B4-BE49-F238E27FC236}">
                    <a16:creationId xmlns:a16="http://schemas.microsoft.com/office/drawing/2014/main" id="{562C69D5-1581-41DF-8FA5-4C1885974330}"/>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17;p36">
                <a:extLst>
                  <a:ext uri="{FF2B5EF4-FFF2-40B4-BE49-F238E27FC236}">
                    <a16:creationId xmlns:a16="http://schemas.microsoft.com/office/drawing/2014/main" id="{DD4C8FB1-932C-4CBD-8FBF-CF29CE1332AE}"/>
                  </a:ext>
                </a:extLst>
              </p:cNvPr>
              <p:cNvSpPr/>
              <p:nvPr/>
            </p:nvSpPr>
            <p:spPr>
              <a:xfrm>
                <a:off x="2789041" y="4511073"/>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Google Shape;418;p36">
              <a:extLst>
                <a:ext uri="{FF2B5EF4-FFF2-40B4-BE49-F238E27FC236}">
                  <a16:creationId xmlns:a16="http://schemas.microsoft.com/office/drawing/2014/main" id="{73A31052-13C7-4E19-9666-241327CFDB7E}"/>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Rectangle 26">
              <a:extLst>
                <a:ext uri="{FF2B5EF4-FFF2-40B4-BE49-F238E27FC236}">
                  <a16:creationId xmlns:a16="http://schemas.microsoft.com/office/drawing/2014/main" id="{A0FF6ABD-6485-44C7-9F49-7DB345F9BE99}"/>
                </a:ext>
              </a:extLst>
            </p:cNvPr>
            <p:cNvSpPr/>
            <p:nvPr/>
          </p:nvSpPr>
          <p:spPr>
            <a:xfrm>
              <a:off x="3222171" y="1562100"/>
              <a:ext cx="2028009" cy="1272404"/>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31" name="Picture 30">
            <a:extLst>
              <a:ext uri="{FF2B5EF4-FFF2-40B4-BE49-F238E27FC236}">
                <a16:creationId xmlns:a16="http://schemas.microsoft.com/office/drawing/2014/main" id="{E6E7B2E9-53A3-43C4-ADC7-9570B65589B0}"/>
              </a:ext>
            </a:extLst>
          </p:cNvPr>
          <p:cNvPicPr/>
          <p:nvPr/>
        </p:nvPicPr>
        <p:blipFill>
          <a:blip r:embed="rId3"/>
          <a:stretch>
            <a:fillRect/>
          </a:stretch>
        </p:blipFill>
        <p:spPr>
          <a:xfrm>
            <a:off x="3737970" y="526705"/>
            <a:ext cx="552124" cy="352962"/>
          </a:xfrm>
          <a:prstGeom prst="rect">
            <a:avLst/>
          </a:prstGeom>
        </p:spPr>
      </p:pic>
      <p:pic>
        <p:nvPicPr>
          <p:cNvPr id="32" name="Picture 31">
            <a:extLst>
              <a:ext uri="{FF2B5EF4-FFF2-40B4-BE49-F238E27FC236}">
                <a16:creationId xmlns:a16="http://schemas.microsoft.com/office/drawing/2014/main" id="{6D164223-4B5D-45AA-827A-5C1B4B30FB60}"/>
              </a:ext>
            </a:extLst>
          </p:cNvPr>
          <p:cNvPicPr/>
          <p:nvPr/>
        </p:nvPicPr>
        <p:blipFill>
          <a:blip r:embed="rId4"/>
          <a:stretch>
            <a:fillRect/>
          </a:stretch>
        </p:blipFill>
        <p:spPr>
          <a:xfrm>
            <a:off x="1731816" y="957170"/>
            <a:ext cx="601352" cy="457888"/>
          </a:xfrm>
          <a:prstGeom prst="rect">
            <a:avLst/>
          </a:prstGeom>
        </p:spPr>
      </p:pic>
      <p:pic>
        <p:nvPicPr>
          <p:cNvPr id="33" name="Picture 32">
            <a:extLst>
              <a:ext uri="{FF2B5EF4-FFF2-40B4-BE49-F238E27FC236}">
                <a16:creationId xmlns:a16="http://schemas.microsoft.com/office/drawing/2014/main" id="{841A7FE8-2790-4236-B339-6EE23BD630A9}"/>
              </a:ext>
            </a:extLst>
          </p:cNvPr>
          <p:cNvPicPr/>
          <p:nvPr/>
        </p:nvPicPr>
        <p:blipFill>
          <a:blip r:embed="rId5"/>
          <a:stretch>
            <a:fillRect/>
          </a:stretch>
        </p:blipFill>
        <p:spPr>
          <a:xfrm>
            <a:off x="2487321" y="1047570"/>
            <a:ext cx="501292" cy="364210"/>
          </a:xfrm>
          <a:prstGeom prst="rect">
            <a:avLst/>
          </a:prstGeom>
        </p:spPr>
      </p:pic>
      <p:pic>
        <p:nvPicPr>
          <p:cNvPr id="34" name="Picture 33">
            <a:extLst>
              <a:ext uri="{FF2B5EF4-FFF2-40B4-BE49-F238E27FC236}">
                <a16:creationId xmlns:a16="http://schemas.microsoft.com/office/drawing/2014/main" id="{C1C35384-02C2-495D-AB1C-12C0D54AE53C}"/>
              </a:ext>
            </a:extLst>
          </p:cNvPr>
          <p:cNvPicPr/>
          <p:nvPr/>
        </p:nvPicPr>
        <p:blipFill>
          <a:blip r:embed="rId6"/>
          <a:stretch>
            <a:fillRect/>
          </a:stretch>
        </p:blipFill>
        <p:spPr>
          <a:xfrm>
            <a:off x="3172302" y="1026939"/>
            <a:ext cx="565668" cy="396572"/>
          </a:xfrm>
          <a:prstGeom prst="rect">
            <a:avLst/>
          </a:prstGeom>
        </p:spPr>
      </p:pic>
      <p:pic>
        <p:nvPicPr>
          <p:cNvPr id="35" name="Picture 34">
            <a:extLst>
              <a:ext uri="{FF2B5EF4-FFF2-40B4-BE49-F238E27FC236}">
                <a16:creationId xmlns:a16="http://schemas.microsoft.com/office/drawing/2014/main" id="{A0A3452C-E7FC-49C6-B38E-9A91AF97C557}"/>
              </a:ext>
            </a:extLst>
          </p:cNvPr>
          <p:cNvPicPr/>
          <p:nvPr/>
        </p:nvPicPr>
        <p:blipFill>
          <a:blip r:embed="rId7"/>
          <a:stretch>
            <a:fillRect/>
          </a:stretch>
        </p:blipFill>
        <p:spPr>
          <a:xfrm>
            <a:off x="3801816" y="1096589"/>
            <a:ext cx="557326" cy="307245"/>
          </a:xfrm>
          <a:prstGeom prst="rect">
            <a:avLst/>
          </a:prstGeom>
        </p:spPr>
      </p:pic>
      <p:pic>
        <p:nvPicPr>
          <p:cNvPr id="36" name="Picture 35">
            <a:extLst>
              <a:ext uri="{FF2B5EF4-FFF2-40B4-BE49-F238E27FC236}">
                <a16:creationId xmlns:a16="http://schemas.microsoft.com/office/drawing/2014/main" id="{81EC13E8-83F3-4351-B937-70C9AA37B099}"/>
              </a:ext>
            </a:extLst>
          </p:cNvPr>
          <p:cNvPicPr/>
          <p:nvPr/>
        </p:nvPicPr>
        <p:blipFill>
          <a:blip r:embed="rId8"/>
          <a:stretch>
            <a:fillRect/>
          </a:stretch>
        </p:blipFill>
        <p:spPr>
          <a:xfrm>
            <a:off x="1999668" y="1519558"/>
            <a:ext cx="776803" cy="426668"/>
          </a:xfrm>
          <a:prstGeom prst="rect">
            <a:avLst/>
          </a:prstGeom>
        </p:spPr>
      </p:pic>
      <p:pic>
        <p:nvPicPr>
          <p:cNvPr id="38" name="Picture 37">
            <a:extLst>
              <a:ext uri="{FF2B5EF4-FFF2-40B4-BE49-F238E27FC236}">
                <a16:creationId xmlns:a16="http://schemas.microsoft.com/office/drawing/2014/main" id="{B0F0DD52-1B51-47DE-9836-1ED5F8D557E3}"/>
              </a:ext>
            </a:extLst>
          </p:cNvPr>
          <p:cNvPicPr/>
          <p:nvPr/>
        </p:nvPicPr>
        <p:blipFill>
          <a:blip r:embed="rId9"/>
          <a:stretch>
            <a:fillRect/>
          </a:stretch>
        </p:blipFill>
        <p:spPr>
          <a:xfrm>
            <a:off x="1714816" y="487138"/>
            <a:ext cx="632617" cy="364209"/>
          </a:xfrm>
          <a:prstGeom prst="rect">
            <a:avLst/>
          </a:prstGeom>
        </p:spPr>
      </p:pic>
      <p:pic>
        <p:nvPicPr>
          <p:cNvPr id="39" name="Picture 38">
            <a:extLst>
              <a:ext uri="{FF2B5EF4-FFF2-40B4-BE49-F238E27FC236}">
                <a16:creationId xmlns:a16="http://schemas.microsoft.com/office/drawing/2014/main" id="{FC81FDBE-DD3F-45A7-805D-794A6340AED6}"/>
              </a:ext>
            </a:extLst>
          </p:cNvPr>
          <p:cNvPicPr/>
          <p:nvPr/>
        </p:nvPicPr>
        <p:blipFill>
          <a:blip r:embed="rId10"/>
          <a:stretch>
            <a:fillRect/>
          </a:stretch>
        </p:blipFill>
        <p:spPr>
          <a:xfrm>
            <a:off x="2461046" y="487138"/>
            <a:ext cx="627472" cy="364209"/>
          </a:xfrm>
          <a:prstGeom prst="rect">
            <a:avLst/>
          </a:prstGeom>
        </p:spPr>
      </p:pic>
      <p:sp>
        <p:nvSpPr>
          <p:cNvPr id="40" name="Rectangle: Folded Corner 39">
            <a:extLst>
              <a:ext uri="{FF2B5EF4-FFF2-40B4-BE49-F238E27FC236}">
                <a16:creationId xmlns:a16="http://schemas.microsoft.com/office/drawing/2014/main" id="{2FD3B8D5-30C5-4AF7-AE14-49A1AF0FAB55}"/>
              </a:ext>
            </a:extLst>
          </p:cNvPr>
          <p:cNvSpPr/>
          <p:nvPr/>
        </p:nvSpPr>
        <p:spPr>
          <a:xfrm>
            <a:off x="3261251" y="497417"/>
            <a:ext cx="303985" cy="401215"/>
          </a:xfrm>
          <a:prstGeom prst="foldedCorner">
            <a:avLst/>
          </a:prstGeom>
          <a:blipFill>
            <a:blip r:embed="rId11"/>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6CBA7E-90CF-4B91-8C20-8607C9991F6F}"/>
              </a:ext>
            </a:extLst>
          </p:cNvPr>
          <p:cNvPicPr/>
          <p:nvPr/>
        </p:nvPicPr>
        <p:blipFill>
          <a:blip r:embed="rId12"/>
          <a:stretch>
            <a:fillRect/>
          </a:stretch>
        </p:blipFill>
        <p:spPr>
          <a:xfrm>
            <a:off x="973557" y="58745"/>
            <a:ext cx="7033260" cy="4656678"/>
          </a:xfrm>
          <a:prstGeom prst="rect">
            <a:avLst/>
          </a:prstGeom>
        </p:spPr>
      </p:pic>
      <p:sp>
        <p:nvSpPr>
          <p:cNvPr id="41" name="TextBox 40">
            <a:extLst>
              <a:ext uri="{FF2B5EF4-FFF2-40B4-BE49-F238E27FC236}">
                <a16:creationId xmlns:a16="http://schemas.microsoft.com/office/drawing/2014/main" id="{0CB0ED0C-938A-4409-9A37-5F5509211C24}"/>
              </a:ext>
            </a:extLst>
          </p:cNvPr>
          <p:cNvSpPr txBox="1"/>
          <p:nvPr/>
        </p:nvSpPr>
        <p:spPr>
          <a:xfrm>
            <a:off x="1624566" y="5266222"/>
            <a:ext cx="5817663"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9: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105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4001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20" name="Google Shape;620;p4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3</a:t>
            </a:fld>
            <a:endParaRPr dirty="0">
              <a:latin typeface="Times New Roman" panose="02020603050405020304" pitchFamily="18" charset="0"/>
              <a:cs typeface="Times New Roman" panose="02020603050405020304" pitchFamily="18" charset="0"/>
            </a:endParaRPr>
          </a:p>
        </p:txBody>
      </p:sp>
      <p:sp>
        <p:nvSpPr>
          <p:cNvPr id="619" name="Google Shape;619;p47"/>
          <p:cNvSpPr txBox="1">
            <a:spLocks noGrp="1"/>
          </p:cNvSpPr>
          <p:nvPr>
            <p:ph type="title" idx="4294967295"/>
          </p:nvPr>
        </p:nvSpPr>
        <p:spPr>
          <a:xfrm>
            <a:off x="1585912" y="784225"/>
            <a:ext cx="5972175" cy="635000"/>
          </a:xfrm>
          <a:prstGeom prst="rect">
            <a:avLst/>
          </a:prstGeom>
        </p:spPr>
        <p:txBody>
          <a:bodyPr spcFirstLastPara="1" wrap="square" lIns="91425" tIns="91425" rIns="91425" bIns="91425" anchor="b" anchorCtr="0">
            <a:prstTxWarp prst="textChevron">
              <a:avLst/>
            </a:prstTxWarp>
            <a:noAutofit/>
            <a:scene3d>
              <a:camera prst="obliqueTopLeft"/>
              <a:lightRig rig="threePt" dir="t"/>
            </a:scene3d>
          </a:bodyPr>
          <a:lstStyle/>
          <a:p>
            <a:pPr marL="0" lvl="0" indent="0" algn="ctr" rtl="0">
              <a:spcBef>
                <a:spcPts val="0"/>
              </a:spcBef>
              <a:spcAft>
                <a:spcPts val="0"/>
              </a:spcAft>
              <a:buNone/>
            </a:pPr>
            <a:r>
              <a:rPr lang="en" sz="1800" dirty="0">
                <a:latin typeface="Times New Roman" panose="02020603050405020304" pitchFamily="18" charset="0"/>
                <a:cs typeface="Times New Roman" panose="02020603050405020304" pitchFamily="18" charset="0"/>
              </a:rPr>
              <a:t>Team Presentation</a:t>
            </a:r>
            <a:endParaRPr sz="1800" dirty="0">
              <a:latin typeface="Times New Roman" panose="02020603050405020304" pitchFamily="18" charset="0"/>
              <a:cs typeface="Times New Roman" panose="02020603050405020304" pitchFamily="18" charset="0"/>
            </a:endParaRPr>
          </a:p>
        </p:txBody>
      </p:sp>
      <p:pic>
        <p:nvPicPr>
          <p:cNvPr id="621" name="Google Shape;621;p47" descr="Sunglasses face outline with solid fill"/>
          <p:cNvPicPr preferRelativeResize="0"/>
          <p:nvPr/>
        </p:nvPicPr>
        <p:blipFill>
          <a:blip r:embed="rId3">
            <a:extLst>
              <a:ext uri="{96DAC541-7B7A-43D3-8B79-37D633B846F1}">
                <asvg:svgBlip xmlns:asvg="http://schemas.microsoft.com/office/drawing/2016/SVG/main" r:embed="rId4"/>
              </a:ext>
            </a:extLst>
          </a:blip>
          <a:srcRect t="11" b="11"/>
          <a:stretch/>
        </p:blipFill>
        <p:spPr>
          <a:xfrm>
            <a:off x="393738" y="1796500"/>
            <a:ext cx="1346700" cy="1346400"/>
          </a:xfrm>
          <a:prstGeom prst="ellipse">
            <a:avLst/>
          </a:prstGeom>
          <a:noFill/>
          <a:ln>
            <a:noFill/>
          </a:ln>
        </p:spPr>
      </p:pic>
      <p:sp>
        <p:nvSpPr>
          <p:cNvPr id="622" name="Google Shape;622;p47"/>
          <p:cNvSpPr txBox="1"/>
          <p:nvPr/>
        </p:nvSpPr>
        <p:spPr>
          <a:xfrm>
            <a:off x="438343" y="3260404"/>
            <a:ext cx="1346700" cy="33424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Vũ Hoài Ngọc</a:t>
            </a:r>
            <a:br>
              <a:rPr lang="en" sz="1800" dirty="0">
                <a:solidFill>
                  <a:schemeClr val="tx1"/>
                </a:solidFill>
                <a:latin typeface="Times New Roman" panose="02020603050405020304" pitchFamily="18" charset="0"/>
                <a:ea typeface="Hind"/>
                <a:cs typeface="Times New Roman" panose="02020603050405020304" pitchFamily="18" charset="0"/>
                <a:sym typeface="Hind"/>
              </a:rPr>
            </a:br>
            <a:endParaRPr sz="1800" dirty="0">
              <a:solidFill>
                <a:schemeClr val="tx1"/>
              </a:solidFill>
              <a:latin typeface="Times New Roman" panose="02020603050405020304" pitchFamily="18" charset="0"/>
              <a:ea typeface="Hind"/>
              <a:cs typeface="Times New Roman" panose="02020603050405020304" pitchFamily="18" charset="0"/>
              <a:sym typeface="Hind"/>
            </a:endParaRPr>
          </a:p>
          <a:p>
            <a:pPr marL="0" lvl="0" indent="0" algn="ctr" rtl="0">
              <a:spcBef>
                <a:spcPts val="400"/>
              </a:spcBef>
              <a:spcAft>
                <a:spcPts val="400"/>
              </a:spcAft>
              <a:buNone/>
            </a:pPr>
            <a:endParaRPr sz="1800" dirty="0">
              <a:solidFill>
                <a:schemeClr val="tx1"/>
              </a:solidFill>
              <a:latin typeface="Times New Roman" panose="02020603050405020304" pitchFamily="18" charset="0"/>
              <a:ea typeface="Hind"/>
              <a:cs typeface="Times New Roman" panose="02020603050405020304" pitchFamily="18" charset="0"/>
              <a:sym typeface="Hind"/>
            </a:endParaRPr>
          </a:p>
        </p:txBody>
      </p:sp>
      <p:pic>
        <p:nvPicPr>
          <p:cNvPr id="623" name="Google Shape;623;p47" descr="Winking face outline with solid fill"/>
          <p:cNvPicPr preferRelativeResize="0"/>
          <p:nvPr/>
        </p:nvPicPr>
        <p:blipFill>
          <a:blip r:embed="rId5">
            <a:extLst>
              <a:ext uri="{96DAC541-7B7A-43D3-8B79-37D633B846F1}">
                <asvg:svgBlip xmlns:asvg="http://schemas.microsoft.com/office/drawing/2016/SVG/main" r:embed="rId6"/>
              </a:ext>
            </a:extLst>
          </a:blip>
          <a:srcRect t="11" b="11"/>
          <a:stretch/>
        </p:blipFill>
        <p:spPr>
          <a:xfrm>
            <a:off x="2149525" y="1796500"/>
            <a:ext cx="1346700" cy="1346400"/>
          </a:xfrm>
          <a:prstGeom prst="ellipse">
            <a:avLst/>
          </a:prstGeom>
          <a:noFill/>
          <a:ln>
            <a:noFill/>
          </a:ln>
        </p:spPr>
      </p:pic>
      <p:sp>
        <p:nvSpPr>
          <p:cNvPr id="624" name="Google Shape;624;p47"/>
          <p:cNvSpPr txBox="1"/>
          <p:nvPr/>
        </p:nvSpPr>
        <p:spPr>
          <a:xfrm>
            <a:off x="2059812" y="3260404"/>
            <a:ext cx="1436413" cy="40439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800" b="1" dirty="0">
                <a:solidFill>
                  <a:srgbClr val="66FF33"/>
                </a:solidFill>
                <a:effectLst/>
                <a:latin typeface="Times New Roman" panose="02020603050405020304" pitchFamily="18" charset="0"/>
                <a:ea typeface="Calibri" panose="020F0502020204030204" pitchFamily="34" charset="0"/>
                <a:cs typeface="Times New Roman" panose="02020603050405020304" pitchFamily="18" charset="0"/>
              </a:rPr>
              <a:t>Nguyễn Minh Trí</a:t>
            </a:r>
            <a:br>
              <a:rPr lang="en" sz="1800" dirty="0">
                <a:solidFill>
                  <a:srgbClr val="66FF33"/>
                </a:solidFill>
                <a:latin typeface="Times New Roman" panose="02020603050405020304" pitchFamily="18" charset="0"/>
                <a:ea typeface="Hind"/>
                <a:cs typeface="Times New Roman" panose="02020603050405020304" pitchFamily="18" charset="0"/>
                <a:sym typeface="Hind"/>
              </a:rPr>
            </a:br>
            <a:endParaRPr sz="1800" dirty="0">
              <a:solidFill>
                <a:srgbClr val="66FF33"/>
              </a:solidFill>
              <a:latin typeface="Times New Roman" panose="02020603050405020304" pitchFamily="18" charset="0"/>
              <a:ea typeface="Hind"/>
              <a:cs typeface="Times New Roman" panose="02020603050405020304" pitchFamily="18" charset="0"/>
              <a:sym typeface="Hind"/>
            </a:endParaRPr>
          </a:p>
        </p:txBody>
      </p:sp>
      <p:pic>
        <p:nvPicPr>
          <p:cNvPr id="625" name="Google Shape;625;p47" descr="Funny face outline with solid fill"/>
          <p:cNvPicPr preferRelativeResize="0"/>
          <p:nvPr/>
        </p:nvPicPr>
        <p:blipFill>
          <a:blip r:embed="rId7">
            <a:extLst>
              <a:ext uri="{96DAC541-7B7A-43D3-8B79-37D633B846F1}">
                <asvg:svgBlip xmlns:asvg="http://schemas.microsoft.com/office/drawing/2016/SVG/main" r:embed="rId8"/>
              </a:ext>
            </a:extLst>
          </a:blip>
          <a:srcRect t="11" b="11"/>
          <a:stretch/>
        </p:blipFill>
        <p:spPr>
          <a:xfrm>
            <a:off x="3905312" y="1797850"/>
            <a:ext cx="1346700" cy="1346400"/>
          </a:xfrm>
          <a:prstGeom prst="ellipse">
            <a:avLst/>
          </a:prstGeom>
          <a:noFill/>
          <a:ln>
            <a:noFill/>
          </a:ln>
        </p:spPr>
      </p:pic>
      <p:sp>
        <p:nvSpPr>
          <p:cNvPr id="626" name="Google Shape;626;p47"/>
          <p:cNvSpPr txBox="1"/>
          <p:nvPr/>
        </p:nvSpPr>
        <p:spPr>
          <a:xfrm>
            <a:off x="3770993" y="3260404"/>
            <a:ext cx="1604770" cy="40439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Nguyễn Đình Phúc</a:t>
            </a:r>
            <a:br>
              <a:rPr lang="en" sz="1800" dirty="0">
                <a:solidFill>
                  <a:srgbClr val="FF0000"/>
                </a:solidFill>
                <a:latin typeface="Times New Roman" panose="02020603050405020304" pitchFamily="18" charset="0"/>
                <a:ea typeface="Hind"/>
                <a:cs typeface="Times New Roman" panose="02020603050405020304" pitchFamily="18" charset="0"/>
                <a:sym typeface="Hind"/>
              </a:rPr>
            </a:br>
            <a:endParaRPr sz="1800" dirty="0">
              <a:solidFill>
                <a:srgbClr val="FF0000"/>
              </a:solidFill>
              <a:latin typeface="Times New Roman" panose="02020603050405020304" pitchFamily="18" charset="0"/>
              <a:ea typeface="Hind"/>
              <a:cs typeface="Times New Roman" panose="02020603050405020304" pitchFamily="18" charset="0"/>
              <a:sym typeface="Hind"/>
            </a:endParaRPr>
          </a:p>
        </p:txBody>
      </p:sp>
      <p:pic>
        <p:nvPicPr>
          <p:cNvPr id="627" name="Google Shape;627;p47" descr="Smiling with hearts face outline with solid fill"/>
          <p:cNvPicPr preferRelativeResize="0"/>
          <p:nvPr/>
        </p:nvPicPr>
        <p:blipFill>
          <a:blip r:embed="rId9">
            <a:extLst>
              <a:ext uri="{96DAC541-7B7A-43D3-8B79-37D633B846F1}">
                <asvg:svgBlip xmlns:asvg="http://schemas.microsoft.com/office/drawing/2016/SVG/main" r:embed="rId10"/>
              </a:ext>
            </a:extLst>
          </a:blip>
          <a:srcRect t="11" b="11"/>
          <a:stretch/>
        </p:blipFill>
        <p:spPr>
          <a:xfrm>
            <a:off x="5670285" y="1796500"/>
            <a:ext cx="1346700" cy="1346400"/>
          </a:xfrm>
          <a:prstGeom prst="ellipse">
            <a:avLst/>
          </a:prstGeom>
          <a:noFill/>
          <a:ln>
            <a:noFill/>
          </a:ln>
        </p:spPr>
      </p:pic>
      <p:sp>
        <p:nvSpPr>
          <p:cNvPr id="628" name="Google Shape;628;p47"/>
          <p:cNvSpPr txBox="1"/>
          <p:nvPr/>
        </p:nvSpPr>
        <p:spPr>
          <a:xfrm>
            <a:off x="5650531" y="3260404"/>
            <a:ext cx="1346700" cy="40439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Bùi Nhật Minh</a:t>
            </a:r>
            <a:br>
              <a:rPr lang="en" sz="1800" dirty="0">
                <a:latin typeface="Times New Roman" panose="02020603050405020304" pitchFamily="18" charset="0"/>
                <a:ea typeface="Hind"/>
                <a:cs typeface="Times New Roman" panose="02020603050405020304" pitchFamily="18" charset="0"/>
                <a:sym typeface="Hind"/>
              </a:rPr>
            </a:br>
            <a:endParaRPr sz="1800" dirty="0">
              <a:latin typeface="Times New Roman" panose="02020603050405020304" pitchFamily="18" charset="0"/>
              <a:ea typeface="Hind"/>
              <a:cs typeface="Times New Roman" panose="02020603050405020304" pitchFamily="18" charset="0"/>
              <a:sym typeface="Hind"/>
            </a:endParaRPr>
          </a:p>
        </p:txBody>
      </p:sp>
      <p:pic>
        <p:nvPicPr>
          <p:cNvPr id="12" name="Google Shape;627;p47" descr="Tongue face outline with solid fill">
            <a:extLst>
              <a:ext uri="{FF2B5EF4-FFF2-40B4-BE49-F238E27FC236}">
                <a16:creationId xmlns:a16="http://schemas.microsoft.com/office/drawing/2014/main" id="{AB91606A-490D-4CCD-AC31-4EC94792B10A}"/>
              </a:ext>
            </a:extLst>
          </p:cNvPr>
          <p:cNvPicPr preferRelativeResize="0"/>
          <p:nvPr/>
        </p:nvPicPr>
        <p:blipFill>
          <a:blip r:embed="rId11">
            <a:extLst>
              <a:ext uri="{96DAC541-7B7A-43D3-8B79-37D633B846F1}">
                <asvg:svgBlip xmlns:asvg="http://schemas.microsoft.com/office/drawing/2016/SVG/main" r:embed="rId12"/>
              </a:ext>
            </a:extLst>
          </a:blip>
          <a:srcRect t="11" b="11"/>
          <a:stretch/>
        </p:blipFill>
        <p:spPr>
          <a:xfrm>
            <a:off x="7435258" y="1796500"/>
            <a:ext cx="1346700" cy="1346400"/>
          </a:xfrm>
          <a:prstGeom prst="ellipse">
            <a:avLst/>
          </a:prstGeom>
          <a:noFill/>
          <a:ln>
            <a:noFill/>
          </a:ln>
        </p:spPr>
      </p:pic>
      <p:sp>
        <p:nvSpPr>
          <p:cNvPr id="13" name="Google Shape;628;p47">
            <a:extLst>
              <a:ext uri="{FF2B5EF4-FFF2-40B4-BE49-F238E27FC236}">
                <a16:creationId xmlns:a16="http://schemas.microsoft.com/office/drawing/2014/main" id="{887ACCEA-D763-4A52-BF03-D861449A5C44}"/>
              </a:ext>
            </a:extLst>
          </p:cNvPr>
          <p:cNvSpPr txBox="1"/>
          <p:nvPr/>
        </p:nvSpPr>
        <p:spPr>
          <a:xfrm>
            <a:off x="7272000" y="3260404"/>
            <a:ext cx="1673217" cy="40439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Đinh Trường Phước</a:t>
            </a:r>
            <a:br>
              <a:rPr lang="en" sz="1800" dirty="0">
                <a:solidFill>
                  <a:srgbClr val="FFFF00"/>
                </a:solidFill>
                <a:latin typeface="Times New Roman" panose="02020603050405020304" pitchFamily="18" charset="0"/>
                <a:ea typeface="Hind"/>
                <a:cs typeface="Times New Roman" panose="02020603050405020304" pitchFamily="18" charset="0"/>
                <a:sym typeface="Hind"/>
              </a:rPr>
            </a:br>
            <a:endParaRPr sz="1800" dirty="0">
              <a:solidFill>
                <a:srgbClr val="FFFF00"/>
              </a:solidFill>
              <a:latin typeface="Times New Roman" panose="02020603050405020304" pitchFamily="18" charset="0"/>
              <a:ea typeface="Hind"/>
              <a:cs typeface="Times New Roman" panose="02020603050405020304" pitchFamily="18" charset="0"/>
              <a:sym typeface="Hind"/>
            </a:endParaRPr>
          </a:p>
        </p:txBody>
      </p:sp>
      <p:pic>
        <p:nvPicPr>
          <p:cNvPr id="14" name="Picture 13">
            <a:extLst>
              <a:ext uri="{FF2B5EF4-FFF2-40B4-BE49-F238E27FC236}">
                <a16:creationId xmlns:a16="http://schemas.microsoft.com/office/drawing/2014/main" id="{1AE4D54A-D637-4BC9-BB7A-1F762B8F0E5B}"/>
              </a:ext>
            </a:extLst>
          </p:cNvPr>
          <p:cNvPicPr>
            <a:picLocks noChangeAspect="1"/>
          </p:cNvPicPr>
          <p:nvPr/>
        </p:nvPicPr>
        <p:blipFill>
          <a:blip r:embed="rId13"/>
          <a:stretch>
            <a:fillRect/>
          </a:stretch>
        </p:blipFill>
        <p:spPr>
          <a:xfrm>
            <a:off x="9814462" y="11886"/>
            <a:ext cx="9144000" cy="5119727"/>
          </a:xfrm>
          <a:prstGeom prst="rect">
            <a:avLst/>
          </a:prstGeom>
        </p:spPr>
      </p:pic>
      <p:grpSp>
        <p:nvGrpSpPr>
          <p:cNvPr id="16" name="Google Shape;335;p31">
            <a:extLst>
              <a:ext uri="{FF2B5EF4-FFF2-40B4-BE49-F238E27FC236}">
                <a16:creationId xmlns:a16="http://schemas.microsoft.com/office/drawing/2014/main" id="{08C62418-A876-491D-8E19-B8CE0836AC84}"/>
              </a:ext>
            </a:extLst>
          </p:cNvPr>
          <p:cNvGrpSpPr/>
          <p:nvPr/>
        </p:nvGrpSpPr>
        <p:grpSpPr>
          <a:xfrm rot="10800000" flipH="1" flipV="1">
            <a:off x="5721475" y="-1474873"/>
            <a:ext cx="821730" cy="1228760"/>
            <a:chOff x="4171679" y="1802748"/>
            <a:chExt cx="821730" cy="1228760"/>
          </a:xfrm>
        </p:grpSpPr>
        <p:sp>
          <p:nvSpPr>
            <p:cNvPr id="17" name="Google Shape;336;p31">
              <a:extLst>
                <a:ext uri="{FF2B5EF4-FFF2-40B4-BE49-F238E27FC236}">
                  <a16:creationId xmlns:a16="http://schemas.microsoft.com/office/drawing/2014/main" id="{4A9017F8-46B6-46C2-AD29-0DB2B7C1C1F4}"/>
                </a:ext>
              </a:extLst>
            </p:cNvPr>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18" name="Google Shape;337;p31">
              <a:extLst>
                <a:ext uri="{FF2B5EF4-FFF2-40B4-BE49-F238E27FC236}">
                  <a16:creationId xmlns:a16="http://schemas.microsoft.com/office/drawing/2014/main" id="{CF1D185A-F9E5-4434-8247-5EC884C60537}"/>
                </a:ext>
              </a:extLst>
            </p:cNvPr>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grpSp>
      <p:grpSp>
        <p:nvGrpSpPr>
          <p:cNvPr id="19" name="Google Shape;338;p31">
            <a:extLst>
              <a:ext uri="{FF2B5EF4-FFF2-40B4-BE49-F238E27FC236}">
                <a16:creationId xmlns:a16="http://schemas.microsoft.com/office/drawing/2014/main" id="{8A9E5DA3-D706-44A6-9EAF-3C46190EE208}"/>
              </a:ext>
            </a:extLst>
          </p:cNvPr>
          <p:cNvGrpSpPr/>
          <p:nvPr/>
        </p:nvGrpSpPr>
        <p:grpSpPr>
          <a:xfrm rot="5400000" flipH="1">
            <a:off x="-1295614" y="-391453"/>
            <a:ext cx="821730" cy="1228859"/>
            <a:chOff x="1972825" y="1803752"/>
            <a:chExt cx="821730" cy="1228859"/>
          </a:xfrm>
        </p:grpSpPr>
        <p:sp>
          <p:nvSpPr>
            <p:cNvPr id="20" name="Google Shape;339;p31">
              <a:extLst>
                <a:ext uri="{FF2B5EF4-FFF2-40B4-BE49-F238E27FC236}">
                  <a16:creationId xmlns:a16="http://schemas.microsoft.com/office/drawing/2014/main" id="{AA96BA00-43F6-4612-B614-9A376EF01222}"/>
                </a:ext>
              </a:extLst>
            </p:cNvPr>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1" name="Google Shape;340;p31">
              <a:extLst>
                <a:ext uri="{FF2B5EF4-FFF2-40B4-BE49-F238E27FC236}">
                  <a16:creationId xmlns:a16="http://schemas.microsoft.com/office/drawing/2014/main" id="{E1417A9E-0AEA-4AF6-B528-D3903242DCB9}"/>
                </a:ext>
              </a:extLst>
            </p:cNvPr>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grpSp>
      <p:grpSp>
        <p:nvGrpSpPr>
          <p:cNvPr id="22" name="Google Shape;341;p31">
            <a:extLst>
              <a:ext uri="{FF2B5EF4-FFF2-40B4-BE49-F238E27FC236}">
                <a16:creationId xmlns:a16="http://schemas.microsoft.com/office/drawing/2014/main" id="{58101E55-5AB1-4ADE-BBFD-614C3FDE37F3}"/>
              </a:ext>
            </a:extLst>
          </p:cNvPr>
          <p:cNvGrpSpPr/>
          <p:nvPr/>
        </p:nvGrpSpPr>
        <p:grpSpPr>
          <a:xfrm rot="5400000" flipV="1">
            <a:off x="9498949" y="672657"/>
            <a:ext cx="821730" cy="1228977"/>
            <a:chOff x="5808538" y="1803695"/>
            <a:chExt cx="821730" cy="1228977"/>
          </a:xfrm>
        </p:grpSpPr>
        <p:sp>
          <p:nvSpPr>
            <p:cNvPr id="23" name="Google Shape;342;p31">
              <a:extLst>
                <a:ext uri="{FF2B5EF4-FFF2-40B4-BE49-F238E27FC236}">
                  <a16:creationId xmlns:a16="http://schemas.microsoft.com/office/drawing/2014/main" id="{275ADEDE-F478-4435-8AAA-474A31809252}"/>
                </a:ext>
              </a:extLst>
            </p:cNvPr>
            <p:cNvSpPr/>
            <p:nvPr/>
          </p:nvSpPr>
          <p:spPr>
            <a:xfrm rot="10800000">
              <a:off x="5808538" y="2414672"/>
              <a:ext cx="821700" cy="6180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4" name="Google Shape;343;p31">
              <a:extLst>
                <a:ext uri="{FF2B5EF4-FFF2-40B4-BE49-F238E27FC236}">
                  <a16:creationId xmlns:a16="http://schemas.microsoft.com/office/drawing/2014/main" id="{81B42C19-C469-4A9A-8276-EE9279BF7A8F}"/>
                </a:ext>
              </a:extLst>
            </p:cNvPr>
            <p:cNvSpPr/>
            <p:nvPr/>
          </p:nvSpPr>
          <p:spPr>
            <a:xfrm flipH="1">
              <a:off x="5808538" y="1803695"/>
              <a:ext cx="821730" cy="617854"/>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grpSp>
      <p:sp>
        <p:nvSpPr>
          <p:cNvPr id="25" name="Google Shape;344;p31">
            <a:extLst>
              <a:ext uri="{FF2B5EF4-FFF2-40B4-BE49-F238E27FC236}">
                <a16:creationId xmlns:a16="http://schemas.microsoft.com/office/drawing/2014/main" id="{6A3CD9E8-9D9F-45A1-86AF-B6A40B4D0262}"/>
              </a:ext>
            </a:extLst>
          </p:cNvPr>
          <p:cNvSpPr txBox="1"/>
          <p:nvPr/>
        </p:nvSpPr>
        <p:spPr>
          <a:xfrm rot="5400000" flipV="1">
            <a:off x="-1755336" y="1349382"/>
            <a:ext cx="1651036" cy="520722"/>
          </a:xfrm>
          <a:prstGeom prst="rect">
            <a:avLst/>
          </a:prstGeom>
          <a:noFill/>
          <a:ln>
            <a:noFill/>
          </a:ln>
        </p:spPr>
        <p:txBody>
          <a:bodyPr spcFirstLastPara="1" wrap="square" lIns="91425" tIns="91425" rIns="91425" bIns="91425" anchor="ctr" anchorCtr="0">
            <a:noAutofit/>
          </a:bodyPr>
          <a:lstStyle/>
          <a:p>
            <a:pPr marL="0" lvl="0" indent="0" algn="l" rtl="0">
              <a:spcBef>
                <a:spcPts val="600"/>
              </a:spcBef>
              <a:spcAft>
                <a:spcPts val="0"/>
              </a:spcAft>
              <a:buNone/>
            </a:pPr>
            <a:r>
              <a:rPr lang="en-US" sz="1800" b="1" dirty="0">
                <a:solidFill>
                  <a:srgbClr val="FF7148"/>
                </a:solidFill>
                <a:latin typeface="Times New Roman" panose="02020603050405020304" pitchFamily="18" charset="0"/>
                <a:cs typeface="Times New Roman" panose="02020603050405020304" pitchFamily="18" charset="0"/>
              </a:rPr>
              <a:t>PHẦN I: MÔ TẢ DỰ ÁN</a:t>
            </a:r>
          </a:p>
        </p:txBody>
      </p:sp>
      <p:sp>
        <p:nvSpPr>
          <p:cNvPr id="26" name="Google Shape;345;p31">
            <a:extLst>
              <a:ext uri="{FF2B5EF4-FFF2-40B4-BE49-F238E27FC236}">
                <a16:creationId xmlns:a16="http://schemas.microsoft.com/office/drawing/2014/main" id="{D90DCAE3-886D-4D51-BC99-DFBBDBA14FA6}"/>
              </a:ext>
            </a:extLst>
          </p:cNvPr>
          <p:cNvSpPr txBox="1"/>
          <p:nvPr/>
        </p:nvSpPr>
        <p:spPr>
          <a:xfrm rot="10800000" flipV="1">
            <a:off x="3422526" y="-1445091"/>
            <a:ext cx="2350202" cy="1208010"/>
          </a:xfrm>
          <a:prstGeom prst="rect">
            <a:avLst/>
          </a:prstGeom>
          <a:noFill/>
          <a:ln>
            <a:noFill/>
          </a:ln>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6999FF"/>
                </a:solidFill>
                <a:latin typeface="Times New Roman" panose="02020603050405020304" pitchFamily="18" charset="0"/>
                <a:cs typeface="Times New Roman" panose="02020603050405020304" pitchFamily="18" charset="0"/>
              </a:rPr>
              <a:t>PHẦN II: MÔ TẢ CHI TIẾT CÁC CHỨC NĂNG NGHIỆP VỤ CỦA HỆ THỐNG</a:t>
            </a:r>
          </a:p>
        </p:txBody>
      </p:sp>
      <p:grpSp>
        <p:nvGrpSpPr>
          <p:cNvPr id="27" name="Google Shape;341;p31">
            <a:extLst>
              <a:ext uri="{FF2B5EF4-FFF2-40B4-BE49-F238E27FC236}">
                <a16:creationId xmlns:a16="http://schemas.microsoft.com/office/drawing/2014/main" id="{A85D11D2-598E-4C8F-9807-CDB497B31133}"/>
              </a:ext>
            </a:extLst>
          </p:cNvPr>
          <p:cNvGrpSpPr/>
          <p:nvPr/>
        </p:nvGrpSpPr>
        <p:grpSpPr>
          <a:xfrm rot="10800000">
            <a:off x="7435258" y="5244618"/>
            <a:ext cx="821730" cy="1228977"/>
            <a:chOff x="5808538" y="1803695"/>
            <a:chExt cx="821730" cy="1228977"/>
          </a:xfrm>
        </p:grpSpPr>
        <p:sp>
          <p:nvSpPr>
            <p:cNvPr id="28" name="Google Shape;342;p31">
              <a:extLst>
                <a:ext uri="{FF2B5EF4-FFF2-40B4-BE49-F238E27FC236}">
                  <a16:creationId xmlns:a16="http://schemas.microsoft.com/office/drawing/2014/main" id="{64A12EF1-F183-4472-A10D-96486554CDD8}"/>
                </a:ext>
              </a:extLst>
            </p:cNvPr>
            <p:cNvSpPr/>
            <p:nvPr/>
          </p:nvSpPr>
          <p:spPr>
            <a:xfrm rot="10800000">
              <a:off x="5808538" y="2414672"/>
              <a:ext cx="821700" cy="618000"/>
            </a:xfrm>
            <a:prstGeom prst="parallelogram">
              <a:avLst>
                <a:gd name="adj" fmla="val 81897"/>
              </a:avLst>
            </a:prstGeom>
            <a:gradFill>
              <a:gsLst>
                <a:gs pos="0">
                  <a:srgbClr val="032F5F"/>
                </a:gs>
                <a:gs pos="98000">
                  <a:srgbClr val="6B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9" name="Google Shape;343;p31">
              <a:extLst>
                <a:ext uri="{FF2B5EF4-FFF2-40B4-BE49-F238E27FC236}">
                  <a16:creationId xmlns:a16="http://schemas.microsoft.com/office/drawing/2014/main" id="{DB0BAAB3-26FF-4454-A84C-02336E42D77B}"/>
                </a:ext>
              </a:extLst>
            </p:cNvPr>
            <p:cNvSpPr/>
            <p:nvPr/>
          </p:nvSpPr>
          <p:spPr>
            <a:xfrm flipH="1">
              <a:off x="5808538" y="1803695"/>
              <a:ext cx="821730" cy="617854"/>
            </a:xfrm>
            <a:prstGeom prst="parallelogram">
              <a:avLst>
                <a:gd name="adj" fmla="val 81897"/>
              </a:avLst>
            </a:prstGeom>
            <a:gradFill>
              <a:gsLst>
                <a:gs pos="0">
                  <a:srgbClr val="032F5F"/>
                </a:gs>
                <a:gs pos="100000">
                  <a:srgbClr val="6B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grpSp>
      <p:sp>
        <p:nvSpPr>
          <p:cNvPr id="30" name="Google Shape;346;p31">
            <a:extLst>
              <a:ext uri="{FF2B5EF4-FFF2-40B4-BE49-F238E27FC236}">
                <a16:creationId xmlns:a16="http://schemas.microsoft.com/office/drawing/2014/main" id="{E42DFFB8-50CC-4998-B922-CEA208D51AAE}"/>
              </a:ext>
            </a:extLst>
          </p:cNvPr>
          <p:cNvSpPr txBox="1"/>
          <p:nvPr/>
        </p:nvSpPr>
        <p:spPr>
          <a:xfrm rot="16200000" flipV="1">
            <a:off x="8835858" y="-512486"/>
            <a:ext cx="2036154" cy="1117218"/>
          </a:xfrm>
          <a:prstGeom prst="rect">
            <a:avLst/>
          </a:prstGeom>
          <a:noFill/>
          <a:ln>
            <a:noFill/>
          </a:ln>
        </p:spPr>
        <p:txBody>
          <a:bodyPr spcFirstLastPara="1" wrap="square" lIns="91425" tIns="91425" rIns="91425" bIns="91425" anchor="ctr" anchorCtr="0">
            <a:noAutofit/>
          </a:bodyPr>
          <a:lstStyle/>
          <a:p>
            <a:pPr marL="0" indent="0">
              <a:buFont typeface="Hind"/>
              <a:buNone/>
            </a:pPr>
            <a:r>
              <a:rPr lang="en-US" sz="2000" dirty="0">
                <a:solidFill>
                  <a:srgbClr val="66FF3F"/>
                </a:solidFill>
                <a:latin typeface="Times New Roman" panose="02020603050405020304" pitchFamily="18" charset="0"/>
                <a:cs typeface="Times New Roman" panose="02020603050405020304" pitchFamily="18" charset="0"/>
              </a:rPr>
              <a:t>PHẦN III: CÁC SƠ ĐỒ LUỒNG DỮ LIỆU VÀ DIAGRAM</a:t>
            </a:r>
          </a:p>
        </p:txBody>
      </p:sp>
      <p:sp>
        <p:nvSpPr>
          <p:cNvPr id="31" name="Google Shape;346;p31">
            <a:extLst>
              <a:ext uri="{FF2B5EF4-FFF2-40B4-BE49-F238E27FC236}">
                <a16:creationId xmlns:a16="http://schemas.microsoft.com/office/drawing/2014/main" id="{BDE04ED2-8E41-414A-9FDE-2678DAD89E93}"/>
              </a:ext>
            </a:extLst>
          </p:cNvPr>
          <p:cNvSpPr txBox="1"/>
          <p:nvPr/>
        </p:nvSpPr>
        <p:spPr>
          <a:xfrm>
            <a:off x="8297600" y="5244618"/>
            <a:ext cx="2503152" cy="1117218"/>
          </a:xfrm>
          <a:prstGeom prst="rect">
            <a:avLst/>
          </a:prstGeom>
          <a:noFill/>
          <a:ln>
            <a:noFill/>
          </a:ln>
        </p:spPr>
        <p:txBody>
          <a:bodyPr spcFirstLastPara="1" wrap="square" lIns="91425" tIns="91425" rIns="91425" bIns="91425" anchor="ctr" anchorCtr="0">
            <a:noAutofit/>
          </a:bodyPr>
          <a:lstStyle/>
          <a:p>
            <a:pPr marL="0" indent="0">
              <a:buFont typeface="Hind"/>
              <a:buNone/>
            </a:pPr>
            <a:r>
              <a:rPr lang="en-US" sz="2000" dirty="0">
                <a:solidFill>
                  <a:srgbClr val="6B99FF"/>
                </a:solidFill>
                <a:latin typeface="Times New Roman" panose="02020603050405020304" pitchFamily="18" charset="0"/>
                <a:cs typeface="Times New Roman" panose="02020603050405020304" pitchFamily="18" charset="0"/>
              </a:rPr>
              <a:t>PHẦN IV: DEMO BÀI TOÁN QUẢN LÝ THƯ VIỆN TRÊN WINFORM</a:t>
            </a:r>
          </a:p>
        </p:txBody>
      </p:sp>
      <p:grpSp>
        <p:nvGrpSpPr>
          <p:cNvPr id="32" name="Google Shape;341;p31">
            <a:extLst>
              <a:ext uri="{FF2B5EF4-FFF2-40B4-BE49-F238E27FC236}">
                <a16:creationId xmlns:a16="http://schemas.microsoft.com/office/drawing/2014/main" id="{63C1843F-8F38-476A-AF40-F3C901BC9693}"/>
              </a:ext>
            </a:extLst>
          </p:cNvPr>
          <p:cNvGrpSpPr/>
          <p:nvPr/>
        </p:nvGrpSpPr>
        <p:grpSpPr>
          <a:xfrm rot="10800000">
            <a:off x="1067088" y="5320487"/>
            <a:ext cx="821730" cy="1228977"/>
            <a:chOff x="5808538" y="1803695"/>
            <a:chExt cx="821730" cy="1228977"/>
          </a:xfrm>
        </p:grpSpPr>
        <p:sp>
          <p:nvSpPr>
            <p:cNvPr id="33" name="Google Shape;342;p31">
              <a:extLst>
                <a:ext uri="{FF2B5EF4-FFF2-40B4-BE49-F238E27FC236}">
                  <a16:creationId xmlns:a16="http://schemas.microsoft.com/office/drawing/2014/main" id="{F2A15FD9-06AC-4AA3-9241-E351D3B6581E}"/>
                </a:ext>
              </a:extLst>
            </p:cNvPr>
            <p:cNvSpPr/>
            <p:nvPr/>
          </p:nvSpPr>
          <p:spPr>
            <a:xfrm rot="10800000">
              <a:off x="5808538" y="2414672"/>
              <a:ext cx="821700" cy="618000"/>
            </a:xfrm>
            <a:prstGeom prst="parallelogram">
              <a:avLst>
                <a:gd name="adj" fmla="val 81897"/>
              </a:avLst>
            </a:prstGeom>
            <a:gradFill>
              <a:gsLst>
                <a:gs pos="0">
                  <a:schemeClr val="tx1">
                    <a:lumMod val="50000"/>
                  </a:schemeClr>
                </a:gs>
                <a:gs pos="98000">
                  <a:schemeClr val="tx1">
                    <a:lumMod val="95000"/>
                  </a:scheme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34" name="Google Shape;343;p31">
              <a:extLst>
                <a:ext uri="{FF2B5EF4-FFF2-40B4-BE49-F238E27FC236}">
                  <a16:creationId xmlns:a16="http://schemas.microsoft.com/office/drawing/2014/main" id="{6C699A20-14FB-4769-9E79-68D9C949285D}"/>
                </a:ext>
              </a:extLst>
            </p:cNvPr>
            <p:cNvSpPr/>
            <p:nvPr/>
          </p:nvSpPr>
          <p:spPr>
            <a:xfrm flipH="1">
              <a:off x="5808538" y="1803695"/>
              <a:ext cx="821730" cy="617854"/>
            </a:xfrm>
            <a:prstGeom prst="parallelogram">
              <a:avLst>
                <a:gd name="adj" fmla="val 81897"/>
              </a:avLst>
            </a:prstGeom>
            <a:gradFill>
              <a:gsLst>
                <a:gs pos="0">
                  <a:schemeClr val="tx1">
                    <a:lumMod val="50000"/>
                  </a:schemeClr>
                </a:gs>
                <a:gs pos="100000">
                  <a:schemeClr val="tx1">
                    <a:lumMod val="95000"/>
                  </a:scheme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Times New Roman" panose="02020603050405020304" pitchFamily="18" charset="0"/>
                <a:ea typeface="Calibri"/>
                <a:cs typeface="Times New Roman" panose="02020603050405020304" pitchFamily="18" charset="0"/>
                <a:sym typeface="Calibri"/>
              </a:endParaRPr>
            </a:p>
          </p:txBody>
        </p:sp>
      </p:grpSp>
      <p:sp>
        <p:nvSpPr>
          <p:cNvPr id="35" name="Google Shape;346;p31">
            <a:extLst>
              <a:ext uri="{FF2B5EF4-FFF2-40B4-BE49-F238E27FC236}">
                <a16:creationId xmlns:a16="http://schemas.microsoft.com/office/drawing/2014/main" id="{A63E6007-0682-4016-968E-C56E508B5511}"/>
              </a:ext>
            </a:extLst>
          </p:cNvPr>
          <p:cNvSpPr txBox="1"/>
          <p:nvPr/>
        </p:nvSpPr>
        <p:spPr>
          <a:xfrm>
            <a:off x="2030322" y="5297132"/>
            <a:ext cx="1700271" cy="1117218"/>
          </a:xfrm>
          <a:prstGeom prst="rect">
            <a:avLst/>
          </a:prstGeom>
          <a:noFill/>
          <a:ln>
            <a:noFill/>
          </a:ln>
        </p:spPr>
        <p:txBody>
          <a:bodyPr spcFirstLastPara="1" wrap="square" lIns="91425" tIns="91425" rIns="91425" bIns="91425" anchor="ctr" anchorCtr="0">
            <a:noAutofit/>
          </a:bodyPr>
          <a:lstStyle/>
          <a:p>
            <a:pPr marL="0" indent="0">
              <a:buFont typeface="Hind"/>
              <a:buNone/>
            </a:pPr>
            <a:r>
              <a:rPr lang="en-US" sz="2000" dirty="0">
                <a:solidFill>
                  <a:srgbClr val="F1F1F1"/>
                </a:solidFill>
                <a:latin typeface="Times New Roman" panose="02020603050405020304" pitchFamily="18" charset="0"/>
                <a:cs typeface="Times New Roman" panose="02020603050405020304" pitchFamily="18" charset="0"/>
              </a:rPr>
              <a:t>PHẦN V: TỔNG KẾT</a:t>
            </a:r>
          </a:p>
        </p:txBody>
      </p:sp>
      <p:sp>
        <p:nvSpPr>
          <p:cNvPr id="39" name="Google Shape;334;p31">
            <a:extLst>
              <a:ext uri="{FF2B5EF4-FFF2-40B4-BE49-F238E27FC236}">
                <a16:creationId xmlns:a16="http://schemas.microsoft.com/office/drawing/2014/main" id="{C7F94592-F0A7-4B31-8CA6-D52DE2701756}"/>
              </a:ext>
            </a:extLst>
          </p:cNvPr>
          <p:cNvSpPr txBox="1">
            <a:spLocks/>
          </p:cNvSpPr>
          <p:nvPr/>
        </p:nvSpPr>
        <p:spPr>
          <a:xfrm>
            <a:off x="160225" y="-797744"/>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tx1"/>
                </a:solidFill>
                <a:latin typeface="Times New Roman" panose="02020603050405020304" pitchFamily="18" charset="0"/>
                <a:cs typeface="Times New Roman" panose="02020603050405020304" pitchFamily="18" charset="0"/>
              </a:rPr>
              <a:t>NỘI DUNG CHÍNH</a:t>
            </a:r>
          </a:p>
        </p:txBody>
      </p:sp>
    </p:spTree>
    <p:extLst>
      <p:ext uri="{BB962C8B-B14F-4D97-AF65-F5344CB8AC3E}">
        <p14:creationId xmlns:p14="http://schemas.microsoft.com/office/powerpoint/2010/main" val="3250409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98BAF8-A582-45D1-8F11-F113BF6265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30</a:t>
            </a:fld>
            <a:endParaRPr lang="en">
              <a:latin typeface="Times New Roman" panose="02020603050405020304" pitchFamily="18" charset="0"/>
              <a:cs typeface="Times New Roman" panose="02020603050405020304" pitchFamily="18" charset="0"/>
            </a:endParaRPr>
          </a:p>
        </p:txBody>
      </p:sp>
      <p:grpSp>
        <p:nvGrpSpPr>
          <p:cNvPr id="54" name="Group 53">
            <a:extLst>
              <a:ext uri="{FF2B5EF4-FFF2-40B4-BE49-F238E27FC236}">
                <a16:creationId xmlns:a16="http://schemas.microsoft.com/office/drawing/2014/main" id="{3E2BBF13-3CE6-4797-AC42-FBF274F6433A}"/>
              </a:ext>
            </a:extLst>
          </p:cNvPr>
          <p:cNvGrpSpPr/>
          <p:nvPr/>
        </p:nvGrpSpPr>
        <p:grpSpPr>
          <a:xfrm>
            <a:off x="656749" y="411094"/>
            <a:ext cx="7830502" cy="4587798"/>
            <a:chOff x="2933682" y="1461285"/>
            <a:chExt cx="2627295" cy="1539301"/>
          </a:xfrm>
        </p:grpSpPr>
        <p:grpSp>
          <p:nvGrpSpPr>
            <p:cNvPr id="55" name="Google Shape;414;p36">
              <a:extLst>
                <a:ext uri="{FF2B5EF4-FFF2-40B4-BE49-F238E27FC236}">
                  <a16:creationId xmlns:a16="http://schemas.microsoft.com/office/drawing/2014/main" id="{878968F9-7582-4F65-B6C0-672ABC02A4CA}"/>
                </a:ext>
              </a:extLst>
            </p:cNvPr>
            <p:cNvGrpSpPr/>
            <p:nvPr/>
          </p:nvGrpSpPr>
          <p:grpSpPr>
            <a:xfrm>
              <a:off x="2933682" y="1461285"/>
              <a:ext cx="2627295" cy="1539301"/>
              <a:chOff x="2789042" y="1451163"/>
              <a:chExt cx="5482376" cy="3212059"/>
            </a:xfrm>
          </p:grpSpPr>
          <p:sp>
            <p:nvSpPr>
              <p:cNvPr id="58" name="Google Shape;415;p36">
                <a:extLst>
                  <a:ext uri="{FF2B5EF4-FFF2-40B4-BE49-F238E27FC236}">
                    <a16:creationId xmlns:a16="http://schemas.microsoft.com/office/drawing/2014/main" id="{EA9357CD-5051-4786-9976-06E1748D2799}"/>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16;p36">
                <a:extLst>
                  <a:ext uri="{FF2B5EF4-FFF2-40B4-BE49-F238E27FC236}">
                    <a16:creationId xmlns:a16="http://schemas.microsoft.com/office/drawing/2014/main" id="{CC5543E7-853D-441D-B3BF-42DD0A1B9C87}"/>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17;p36">
                <a:extLst>
                  <a:ext uri="{FF2B5EF4-FFF2-40B4-BE49-F238E27FC236}">
                    <a16:creationId xmlns:a16="http://schemas.microsoft.com/office/drawing/2014/main" id="{FF456152-80BD-44B5-BC99-7F48E9213C2B}"/>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 name="Google Shape;418;p36">
              <a:extLst>
                <a:ext uri="{FF2B5EF4-FFF2-40B4-BE49-F238E27FC236}">
                  <a16:creationId xmlns:a16="http://schemas.microsoft.com/office/drawing/2014/main" id="{5BE58DDF-794A-4BC7-94B8-97CA14094BE7}"/>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Rectangle 56">
              <a:extLst>
                <a:ext uri="{FF2B5EF4-FFF2-40B4-BE49-F238E27FC236}">
                  <a16:creationId xmlns:a16="http://schemas.microsoft.com/office/drawing/2014/main" id="{61C4E6A8-D49F-4472-A454-9623D19F240E}"/>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61" name="Picture 60">
            <a:extLst>
              <a:ext uri="{FF2B5EF4-FFF2-40B4-BE49-F238E27FC236}">
                <a16:creationId xmlns:a16="http://schemas.microsoft.com/office/drawing/2014/main" id="{FE76FF2F-1A49-4124-BDA8-6C2903166A53}"/>
              </a:ext>
            </a:extLst>
          </p:cNvPr>
          <p:cNvPicPr/>
          <p:nvPr/>
        </p:nvPicPr>
        <p:blipFill>
          <a:blip r:embed="rId2"/>
          <a:stretch>
            <a:fillRect/>
          </a:stretch>
        </p:blipFill>
        <p:spPr>
          <a:xfrm>
            <a:off x="1836851" y="1009033"/>
            <a:ext cx="119119" cy="74453"/>
          </a:xfrm>
          <a:prstGeom prst="rect">
            <a:avLst/>
          </a:prstGeom>
        </p:spPr>
      </p:pic>
      <p:pic>
        <p:nvPicPr>
          <p:cNvPr id="62" name="Picture 61">
            <a:extLst>
              <a:ext uri="{FF2B5EF4-FFF2-40B4-BE49-F238E27FC236}">
                <a16:creationId xmlns:a16="http://schemas.microsoft.com/office/drawing/2014/main" id="{C8F0DBE8-9592-4E71-A02F-7A54E70CB781}"/>
              </a:ext>
            </a:extLst>
          </p:cNvPr>
          <p:cNvPicPr/>
          <p:nvPr/>
        </p:nvPicPr>
        <p:blipFill>
          <a:blip r:embed="rId3"/>
          <a:stretch>
            <a:fillRect/>
          </a:stretch>
        </p:blipFill>
        <p:spPr>
          <a:xfrm>
            <a:off x="1832275" y="1009033"/>
            <a:ext cx="128270" cy="74453"/>
          </a:xfrm>
          <a:prstGeom prst="rect">
            <a:avLst/>
          </a:prstGeom>
        </p:spPr>
      </p:pic>
      <p:pic>
        <p:nvPicPr>
          <p:cNvPr id="63" name="Picture 62">
            <a:extLst>
              <a:ext uri="{FF2B5EF4-FFF2-40B4-BE49-F238E27FC236}">
                <a16:creationId xmlns:a16="http://schemas.microsoft.com/office/drawing/2014/main" id="{25112281-4E5A-4126-BED7-60C7B6ED1500}"/>
              </a:ext>
            </a:extLst>
          </p:cNvPr>
          <p:cNvPicPr/>
          <p:nvPr/>
        </p:nvPicPr>
        <p:blipFill>
          <a:blip r:embed="rId4"/>
          <a:stretch>
            <a:fillRect/>
          </a:stretch>
        </p:blipFill>
        <p:spPr>
          <a:xfrm>
            <a:off x="1834944" y="999457"/>
            <a:ext cx="122932" cy="93604"/>
          </a:xfrm>
          <a:prstGeom prst="rect">
            <a:avLst/>
          </a:prstGeom>
        </p:spPr>
      </p:pic>
      <p:pic>
        <p:nvPicPr>
          <p:cNvPr id="64" name="Picture 63">
            <a:extLst>
              <a:ext uri="{FF2B5EF4-FFF2-40B4-BE49-F238E27FC236}">
                <a16:creationId xmlns:a16="http://schemas.microsoft.com/office/drawing/2014/main" id="{5B6DA8B7-A98D-4974-ADAA-1661B42102EB}"/>
              </a:ext>
            </a:extLst>
          </p:cNvPr>
          <p:cNvPicPr/>
          <p:nvPr/>
        </p:nvPicPr>
        <p:blipFill>
          <a:blip r:embed="rId5"/>
          <a:stretch>
            <a:fillRect/>
          </a:stretch>
        </p:blipFill>
        <p:spPr>
          <a:xfrm>
            <a:off x="1839444" y="999457"/>
            <a:ext cx="113932" cy="93604"/>
          </a:xfrm>
          <a:prstGeom prst="rect">
            <a:avLst/>
          </a:prstGeom>
        </p:spPr>
      </p:pic>
      <p:pic>
        <p:nvPicPr>
          <p:cNvPr id="65" name="Picture 64">
            <a:extLst>
              <a:ext uri="{FF2B5EF4-FFF2-40B4-BE49-F238E27FC236}">
                <a16:creationId xmlns:a16="http://schemas.microsoft.com/office/drawing/2014/main" id="{0E6814A3-FFD2-487A-B6DA-BA62FC88E81D}"/>
              </a:ext>
            </a:extLst>
          </p:cNvPr>
          <p:cNvPicPr/>
          <p:nvPr/>
        </p:nvPicPr>
        <p:blipFill>
          <a:blip r:embed="rId6"/>
          <a:stretch>
            <a:fillRect/>
          </a:stretch>
        </p:blipFill>
        <p:spPr>
          <a:xfrm>
            <a:off x="1817012" y="1002649"/>
            <a:ext cx="158797" cy="87221"/>
          </a:xfrm>
          <a:prstGeom prst="rect">
            <a:avLst/>
          </a:prstGeom>
        </p:spPr>
      </p:pic>
      <p:pic>
        <p:nvPicPr>
          <p:cNvPr id="66" name="Picture 65">
            <a:extLst>
              <a:ext uri="{FF2B5EF4-FFF2-40B4-BE49-F238E27FC236}">
                <a16:creationId xmlns:a16="http://schemas.microsoft.com/office/drawing/2014/main" id="{9844F71B-85C6-4C85-AEFD-479EAD7D4940}"/>
              </a:ext>
            </a:extLst>
          </p:cNvPr>
          <p:cNvPicPr/>
          <p:nvPr/>
        </p:nvPicPr>
        <p:blipFill>
          <a:blip r:embed="rId7"/>
          <a:stretch>
            <a:fillRect/>
          </a:stretch>
        </p:blipFill>
        <p:spPr>
          <a:xfrm>
            <a:off x="1827466" y="1000612"/>
            <a:ext cx="137888" cy="91295"/>
          </a:xfrm>
          <a:prstGeom prst="rect">
            <a:avLst/>
          </a:prstGeom>
        </p:spPr>
      </p:pic>
      <p:sp>
        <p:nvSpPr>
          <p:cNvPr id="67" name="Rectangle: Folded Corner 66">
            <a:extLst>
              <a:ext uri="{FF2B5EF4-FFF2-40B4-BE49-F238E27FC236}">
                <a16:creationId xmlns:a16="http://schemas.microsoft.com/office/drawing/2014/main" id="{D287EB0C-884C-4391-B331-8F7C90D9C26B}"/>
              </a:ext>
            </a:extLst>
          </p:cNvPr>
          <p:cNvSpPr/>
          <p:nvPr/>
        </p:nvSpPr>
        <p:spPr>
          <a:xfrm>
            <a:off x="1856025" y="992957"/>
            <a:ext cx="80771" cy="106605"/>
          </a:xfrm>
          <a:prstGeom prst="foldedCorner">
            <a:avLst/>
          </a:prstGeom>
          <a:blipFill>
            <a:blip r:embed="rId8"/>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61028CDF-4343-44ED-9805-88D72B3A806A}"/>
              </a:ext>
            </a:extLst>
          </p:cNvPr>
          <p:cNvPicPr/>
          <p:nvPr/>
        </p:nvPicPr>
        <p:blipFill>
          <a:blip r:embed="rId9"/>
          <a:stretch>
            <a:fillRect/>
          </a:stretch>
        </p:blipFill>
        <p:spPr>
          <a:xfrm>
            <a:off x="1839976" y="1010182"/>
            <a:ext cx="112868" cy="72154"/>
          </a:xfrm>
          <a:prstGeom prst="rect">
            <a:avLst/>
          </a:prstGeom>
        </p:spPr>
      </p:pic>
      <p:pic>
        <p:nvPicPr>
          <p:cNvPr id="69" name="Picture 68">
            <a:extLst>
              <a:ext uri="{FF2B5EF4-FFF2-40B4-BE49-F238E27FC236}">
                <a16:creationId xmlns:a16="http://schemas.microsoft.com/office/drawing/2014/main" id="{2B9C1544-9EB0-4A19-B211-86AF5E2D84CC}"/>
              </a:ext>
            </a:extLst>
          </p:cNvPr>
          <p:cNvPicPr/>
          <p:nvPr/>
        </p:nvPicPr>
        <p:blipFill>
          <a:blip r:embed="rId10"/>
          <a:stretch>
            <a:fillRect/>
          </a:stretch>
        </p:blipFill>
        <p:spPr>
          <a:xfrm>
            <a:off x="1838592" y="1005725"/>
            <a:ext cx="115636" cy="81069"/>
          </a:xfrm>
          <a:prstGeom prst="rect">
            <a:avLst/>
          </a:prstGeom>
        </p:spPr>
      </p:pic>
      <p:pic>
        <p:nvPicPr>
          <p:cNvPr id="70" name="Picture 69">
            <a:extLst>
              <a:ext uri="{FF2B5EF4-FFF2-40B4-BE49-F238E27FC236}">
                <a16:creationId xmlns:a16="http://schemas.microsoft.com/office/drawing/2014/main" id="{36368E4E-009F-4B6E-AC5D-7C168A97F981}"/>
              </a:ext>
            </a:extLst>
          </p:cNvPr>
          <p:cNvPicPr/>
          <p:nvPr/>
        </p:nvPicPr>
        <p:blipFill>
          <a:blip r:embed="rId11"/>
          <a:stretch>
            <a:fillRect/>
          </a:stretch>
        </p:blipFill>
        <p:spPr>
          <a:xfrm>
            <a:off x="1831966" y="999456"/>
            <a:ext cx="113931" cy="62808"/>
          </a:xfrm>
          <a:prstGeom prst="rect">
            <a:avLst/>
          </a:prstGeom>
        </p:spPr>
      </p:pic>
      <p:pic>
        <p:nvPicPr>
          <p:cNvPr id="85" name="Picture 84">
            <a:extLst>
              <a:ext uri="{FF2B5EF4-FFF2-40B4-BE49-F238E27FC236}">
                <a16:creationId xmlns:a16="http://schemas.microsoft.com/office/drawing/2014/main" id="{22FF4EE2-D960-4206-8C33-0F48C8E24D7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231" b="90769" l="9375" r="89063">
                        <a14:foregroundMark x1="28125" y1="90769" x2="71875" y2="90769"/>
                      </a14:backgroundRemoval>
                    </a14:imgEffect>
                  </a14:imgLayer>
                </a14:imgProps>
              </a:ext>
            </a:extLst>
          </a:blip>
          <a:stretch>
            <a:fillRect/>
          </a:stretch>
        </p:blipFill>
        <p:spPr>
          <a:xfrm>
            <a:off x="1692935" y="784299"/>
            <a:ext cx="487722" cy="495343"/>
          </a:xfrm>
          <a:prstGeom prst="rect">
            <a:avLst/>
          </a:prstGeom>
        </p:spPr>
      </p:pic>
      <p:pic>
        <p:nvPicPr>
          <p:cNvPr id="107" name="Picture 106">
            <a:extLst>
              <a:ext uri="{FF2B5EF4-FFF2-40B4-BE49-F238E27FC236}">
                <a16:creationId xmlns:a16="http://schemas.microsoft.com/office/drawing/2014/main" id="{E67CDC70-A418-4B18-97AF-1E9E24C34629}"/>
              </a:ext>
            </a:extLst>
          </p:cNvPr>
          <p:cNvPicPr/>
          <p:nvPr/>
        </p:nvPicPr>
        <p:blipFill>
          <a:blip r:embed="rId14"/>
          <a:stretch>
            <a:fillRect/>
          </a:stretch>
        </p:blipFill>
        <p:spPr>
          <a:xfrm flipH="1">
            <a:off x="1886154" y="1627876"/>
            <a:ext cx="101285" cy="45719"/>
          </a:xfrm>
          <a:prstGeom prst="rect">
            <a:avLst/>
          </a:prstGeom>
        </p:spPr>
      </p:pic>
      <p:pic>
        <p:nvPicPr>
          <p:cNvPr id="108" name="Picture 107">
            <a:extLst>
              <a:ext uri="{FF2B5EF4-FFF2-40B4-BE49-F238E27FC236}">
                <a16:creationId xmlns:a16="http://schemas.microsoft.com/office/drawing/2014/main" id="{305E7CE7-98B3-4C2B-BE31-70BC9B95CA6A}"/>
              </a:ext>
            </a:extLst>
          </p:cNvPr>
          <p:cNvPicPr/>
          <p:nvPr/>
        </p:nvPicPr>
        <p:blipFill>
          <a:blip r:embed="rId15"/>
          <a:stretch>
            <a:fillRect/>
          </a:stretch>
        </p:blipFill>
        <p:spPr>
          <a:xfrm flipH="1">
            <a:off x="1884749" y="1627876"/>
            <a:ext cx="104094" cy="45719"/>
          </a:xfrm>
          <a:prstGeom prst="rect">
            <a:avLst/>
          </a:prstGeom>
        </p:spPr>
      </p:pic>
      <p:pic>
        <p:nvPicPr>
          <p:cNvPr id="109" name="Picture 108">
            <a:extLst>
              <a:ext uri="{FF2B5EF4-FFF2-40B4-BE49-F238E27FC236}">
                <a16:creationId xmlns:a16="http://schemas.microsoft.com/office/drawing/2014/main" id="{A5E005EF-506F-40FB-BE2D-F8F1EA68A54D}"/>
              </a:ext>
            </a:extLst>
          </p:cNvPr>
          <p:cNvPicPr/>
          <p:nvPr/>
        </p:nvPicPr>
        <p:blipFill>
          <a:blip r:embed="rId16"/>
          <a:stretch>
            <a:fillRect/>
          </a:stretch>
        </p:blipFill>
        <p:spPr>
          <a:xfrm flipH="1">
            <a:off x="1877250" y="1627876"/>
            <a:ext cx="119092" cy="45719"/>
          </a:xfrm>
          <a:prstGeom prst="rect">
            <a:avLst/>
          </a:prstGeom>
        </p:spPr>
      </p:pic>
      <p:pic>
        <p:nvPicPr>
          <p:cNvPr id="110" name="Picture 109">
            <a:extLst>
              <a:ext uri="{FF2B5EF4-FFF2-40B4-BE49-F238E27FC236}">
                <a16:creationId xmlns:a16="http://schemas.microsoft.com/office/drawing/2014/main" id="{2A92CAA7-0FE1-481C-AFC4-4484E1AB92A3}"/>
              </a:ext>
            </a:extLst>
          </p:cNvPr>
          <p:cNvPicPr/>
          <p:nvPr/>
        </p:nvPicPr>
        <p:blipFill>
          <a:blip r:embed="rId17"/>
          <a:stretch>
            <a:fillRect/>
          </a:stretch>
        </p:blipFill>
        <p:spPr>
          <a:xfrm flipH="1">
            <a:off x="1900339" y="1627876"/>
            <a:ext cx="72914" cy="45719"/>
          </a:xfrm>
          <a:prstGeom prst="rect">
            <a:avLst/>
          </a:prstGeom>
        </p:spPr>
      </p:pic>
      <p:pic>
        <p:nvPicPr>
          <p:cNvPr id="111" name="Picture 110">
            <a:extLst>
              <a:ext uri="{FF2B5EF4-FFF2-40B4-BE49-F238E27FC236}">
                <a16:creationId xmlns:a16="http://schemas.microsoft.com/office/drawing/2014/main" id="{8ADA3574-BD9C-447C-95FF-0AF7FF45DC7D}"/>
              </a:ext>
            </a:extLst>
          </p:cNvPr>
          <p:cNvPicPr/>
          <p:nvPr/>
        </p:nvPicPr>
        <p:blipFill>
          <a:blip r:embed="rId18"/>
          <a:stretch>
            <a:fillRect/>
          </a:stretch>
        </p:blipFill>
        <p:spPr>
          <a:xfrm flipH="1">
            <a:off x="1892861" y="1627876"/>
            <a:ext cx="87870" cy="45719"/>
          </a:xfrm>
          <a:prstGeom prst="rect">
            <a:avLst/>
          </a:prstGeom>
        </p:spPr>
      </p:pic>
      <p:pic>
        <p:nvPicPr>
          <p:cNvPr id="112" name="Picture 111">
            <a:extLst>
              <a:ext uri="{FF2B5EF4-FFF2-40B4-BE49-F238E27FC236}">
                <a16:creationId xmlns:a16="http://schemas.microsoft.com/office/drawing/2014/main" id="{DDBE415B-515B-42B0-9A84-A1C4B82B1C90}"/>
              </a:ext>
            </a:extLst>
          </p:cNvPr>
          <p:cNvPicPr/>
          <p:nvPr/>
        </p:nvPicPr>
        <p:blipFill>
          <a:blip r:embed="rId19"/>
          <a:stretch>
            <a:fillRect/>
          </a:stretch>
        </p:blipFill>
        <p:spPr>
          <a:xfrm flipH="1">
            <a:off x="1892265" y="1627876"/>
            <a:ext cx="89062" cy="45719"/>
          </a:xfrm>
          <a:prstGeom prst="rect">
            <a:avLst/>
          </a:prstGeom>
        </p:spPr>
      </p:pic>
      <p:pic>
        <p:nvPicPr>
          <p:cNvPr id="113" name="Picture 112">
            <a:extLst>
              <a:ext uri="{FF2B5EF4-FFF2-40B4-BE49-F238E27FC236}">
                <a16:creationId xmlns:a16="http://schemas.microsoft.com/office/drawing/2014/main" id="{70B39C11-BBD9-43AD-8D89-485175D9A9D6}"/>
              </a:ext>
            </a:extLst>
          </p:cNvPr>
          <p:cNvPicPr/>
          <p:nvPr/>
        </p:nvPicPr>
        <p:blipFill>
          <a:blip r:embed="rId20"/>
          <a:stretch>
            <a:fillRect/>
          </a:stretch>
        </p:blipFill>
        <p:spPr>
          <a:xfrm flipH="1">
            <a:off x="1900812" y="1624485"/>
            <a:ext cx="71968" cy="52500"/>
          </a:xfrm>
          <a:prstGeom prst="rect">
            <a:avLst/>
          </a:prstGeom>
        </p:spPr>
      </p:pic>
      <p:pic>
        <p:nvPicPr>
          <p:cNvPr id="114" name="Picture 113">
            <a:extLst>
              <a:ext uri="{FF2B5EF4-FFF2-40B4-BE49-F238E27FC236}">
                <a16:creationId xmlns:a16="http://schemas.microsoft.com/office/drawing/2014/main" id="{091C3F97-D2C1-4026-92FD-6199DB025B8C}"/>
              </a:ext>
            </a:extLst>
          </p:cNvPr>
          <p:cNvPicPr/>
          <p:nvPr/>
        </p:nvPicPr>
        <p:blipFill>
          <a:blip r:embed="rId21"/>
          <a:stretch>
            <a:fillRect/>
          </a:stretch>
        </p:blipFill>
        <p:spPr>
          <a:xfrm flipH="1">
            <a:off x="1879376" y="1627876"/>
            <a:ext cx="114841" cy="45719"/>
          </a:xfrm>
          <a:prstGeom prst="rect">
            <a:avLst/>
          </a:prstGeom>
        </p:spPr>
      </p:pic>
      <p:pic>
        <p:nvPicPr>
          <p:cNvPr id="115" name="Picture 114">
            <a:extLst>
              <a:ext uri="{FF2B5EF4-FFF2-40B4-BE49-F238E27FC236}">
                <a16:creationId xmlns:a16="http://schemas.microsoft.com/office/drawing/2014/main" id="{CCC72501-9D8A-4D9B-8F87-564862D954B9}"/>
              </a:ext>
            </a:extLst>
          </p:cNvPr>
          <p:cNvPicPr/>
          <p:nvPr/>
        </p:nvPicPr>
        <p:blipFill>
          <a:blip r:embed="rId22"/>
          <a:stretch>
            <a:fillRect/>
          </a:stretch>
        </p:blipFill>
        <p:spPr>
          <a:xfrm flipH="1">
            <a:off x="1884445" y="1627876"/>
            <a:ext cx="104702" cy="45719"/>
          </a:xfrm>
          <a:prstGeom prst="rect">
            <a:avLst/>
          </a:prstGeom>
        </p:spPr>
      </p:pic>
      <p:pic>
        <p:nvPicPr>
          <p:cNvPr id="116" name="Picture 115">
            <a:extLst>
              <a:ext uri="{FF2B5EF4-FFF2-40B4-BE49-F238E27FC236}">
                <a16:creationId xmlns:a16="http://schemas.microsoft.com/office/drawing/2014/main" id="{C0D1F3E7-1BDD-4233-8A95-4FB828D58134}"/>
              </a:ext>
            </a:extLst>
          </p:cNvPr>
          <p:cNvPicPr/>
          <p:nvPr/>
        </p:nvPicPr>
        <p:blipFill>
          <a:blip r:embed="rId23"/>
          <a:stretch>
            <a:fillRect/>
          </a:stretch>
        </p:blipFill>
        <p:spPr>
          <a:xfrm flipH="1">
            <a:off x="1873758" y="1627876"/>
            <a:ext cx="126076" cy="45719"/>
          </a:xfrm>
          <a:prstGeom prst="rect">
            <a:avLst/>
          </a:prstGeom>
        </p:spPr>
      </p:pic>
      <p:pic>
        <p:nvPicPr>
          <p:cNvPr id="117" name="Picture 116">
            <a:extLst>
              <a:ext uri="{FF2B5EF4-FFF2-40B4-BE49-F238E27FC236}">
                <a16:creationId xmlns:a16="http://schemas.microsoft.com/office/drawing/2014/main" id="{E0B327DC-3AD7-4B31-9A7A-029E9CD6CA47}"/>
              </a:ext>
            </a:extLst>
          </p:cNvPr>
          <p:cNvPicPr/>
          <p:nvPr/>
        </p:nvPicPr>
        <p:blipFill>
          <a:blip r:embed="rId24"/>
          <a:stretch>
            <a:fillRect/>
          </a:stretch>
        </p:blipFill>
        <p:spPr>
          <a:xfrm flipH="1">
            <a:off x="1864442" y="1627876"/>
            <a:ext cx="144708" cy="45719"/>
          </a:xfrm>
          <a:prstGeom prst="rect">
            <a:avLst/>
          </a:prstGeom>
        </p:spPr>
      </p:pic>
      <p:pic>
        <p:nvPicPr>
          <p:cNvPr id="118" name="Picture 117">
            <a:extLst>
              <a:ext uri="{FF2B5EF4-FFF2-40B4-BE49-F238E27FC236}">
                <a16:creationId xmlns:a16="http://schemas.microsoft.com/office/drawing/2014/main" id="{E1F3D267-68A9-490C-A3A6-B9EB67626BE5}"/>
              </a:ext>
            </a:extLst>
          </p:cNvPr>
          <p:cNvPicPr/>
          <p:nvPr/>
        </p:nvPicPr>
        <p:blipFill>
          <a:blip r:embed="rId25"/>
          <a:stretch>
            <a:fillRect/>
          </a:stretch>
        </p:blipFill>
        <p:spPr>
          <a:xfrm flipH="1">
            <a:off x="1885089" y="1627876"/>
            <a:ext cx="103415" cy="45719"/>
          </a:xfrm>
          <a:prstGeom prst="rect">
            <a:avLst/>
          </a:prstGeom>
        </p:spPr>
      </p:pic>
      <p:pic>
        <p:nvPicPr>
          <p:cNvPr id="119" name="Picture 118">
            <a:extLst>
              <a:ext uri="{FF2B5EF4-FFF2-40B4-BE49-F238E27FC236}">
                <a16:creationId xmlns:a16="http://schemas.microsoft.com/office/drawing/2014/main" id="{F8451B58-8D9F-4350-BEA2-393BE9762DF1}"/>
              </a:ext>
            </a:extLst>
          </p:cNvPr>
          <p:cNvPicPr/>
          <p:nvPr/>
        </p:nvPicPr>
        <p:blipFill>
          <a:blip r:embed="rId26"/>
          <a:stretch>
            <a:fillRect/>
          </a:stretch>
        </p:blipFill>
        <p:spPr>
          <a:xfrm flipH="1">
            <a:off x="1895660" y="1626326"/>
            <a:ext cx="82272" cy="48819"/>
          </a:xfrm>
          <a:prstGeom prst="rect">
            <a:avLst/>
          </a:prstGeom>
        </p:spPr>
      </p:pic>
      <p:pic>
        <p:nvPicPr>
          <p:cNvPr id="87" name="Picture 86">
            <a:extLst>
              <a:ext uri="{FF2B5EF4-FFF2-40B4-BE49-F238E27FC236}">
                <a16:creationId xmlns:a16="http://schemas.microsoft.com/office/drawing/2014/main" id="{1BE15BCC-BEDB-4AAC-B796-24C6E11FE800}"/>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Lst>
          </a:blip>
          <a:stretch>
            <a:fillRect/>
          </a:stretch>
        </p:blipFill>
        <p:spPr>
          <a:xfrm>
            <a:off x="1692935" y="1435978"/>
            <a:ext cx="506682" cy="422234"/>
          </a:xfrm>
          <a:prstGeom prst="rect">
            <a:avLst/>
          </a:prstGeom>
        </p:spPr>
      </p:pic>
    </p:spTree>
    <p:extLst>
      <p:ext uri="{BB962C8B-B14F-4D97-AF65-F5344CB8AC3E}">
        <p14:creationId xmlns:p14="http://schemas.microsoft.com/office/powerpoint/2010/main" val="30939994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98BAF8-A582-45D1-8F11-F113BF6265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31</a:t>
            </a:fld>
            <a:endParaRPr lang="en">
              <a:latin typeface="Times New Roman" panose="02020603050405020304" pitchFamily="18" charset="0"/>
              <a:cs typeface="Times New Roman" panose="02020603050405020304" pitchFamily="18" charset="0"/>
            </a:endParaRPr>
          </a:p>
        </p:txBody>
      </p:sp>
      <p:grpSp>
        <p:nvGrpSpPr>
          <p:cNvPr id="54" name="Group 53">
            <a:extLst>
              <a:ext uri="{FF2B5EF4-FFF2-40B4-BE49-F238E27FC236}">
                <a16:creationId xmlns:a16="http://schemas.microsoft.com/office/drawing/2014/main" id="{3E2BBF13-3CE6-4797-AC42-FBF274F6433A}"/>
              </a:ext>
            </a:extLst>
          </p:cNvPr>
          <p:cNvGrpSpPr/>
          <p:nvPr/>
        </p:nvGrpSpPr>
        <p:grpSpPr>
          <a:xfrm>
            <a:off x="656749" y="411094"/>
            <a:ext cx="7830502" cy="4587798"/>
            <a:chOff x="2933682" y="1461285"/>
            <a:chExt cx="2627295" cy="1539301"/>
          </a:xfrm>
        </p:grpSpPr>
        <p:grpSp>
          <p:nvGrpSpPr>
            <p:cNvPr id="55" name="Google Shape;414;p36">
              <a:extLst>
                <a:ext uri="{FF2B5EF4-FFF2-40B4-BE49-F238E27FC236}">
                  <a16:creationId xmlns:a16="http://schemas.microsoft.com/office/drawing/2014/main" id="{878968F9-7582-4F65-B6C0-672ABC02A4CA}"/>
                </a:ext>
              </a:extLst>
            </p:cNvPr>
            <p:cNvGrpSpPr/>
            <p:nvPr/>
          </p:nvGrpSpPr>
          <p:grpSpPr>
            <a:xfrm>
              <a:off x="2933682" y="1461285"/>
              <a:ext cx="2627295" cy="1539301"/>
              <a:chOff x="2789042" y="1451163"/>
              <a:chExt cx="5482376" cy="3212059"/>
            </a:xfrm>
          </p:grpSpPr>
          <p:sp>
            <p:nvSpPr>
              <p:cNvPr id="58" name="Google Shape;415;p36">
                <a:extLst>
                  <a:ext uri="{FF2B5EF4-FFF2-40B4-BE49-F238E27FC236}">
                    <a16:creationId xmlns:a16="http://schemas.microsoft.com/office/drawing/2014/main" id="{EA9357CD-5051-4786-9976-06E1748D2799}"/>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16;p36">
                <a:extLst>
                  <a:ext uri="{FF2B5EF4-FFF2-40B4-BE49-F238E27FC236}">
                    <a16:creationId xmlns:a16="http://schemas.microsoft.com/office/drawing/2014/main" id="{CC5543E7-853D-441D-B3BF-42DD0A1B9C87}"/>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17;p36">
                <a:extLst>
                  <a:ext uri="{FF2B5EF4-FFF2-40B4-BE49-F238E27FC236}">
                    <a16:creationId xmlns:a16="http://schemas.microsoft.com/office/drawing/2014/main" id="{FF456152-80BD-44B5-BC99-7F48E9213C2B}"/>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 name="Google Shape;418;p36">
              <a:extLst>
                <a:ext uri="{FF2B5EF4-FFF2-40B4-BE49-F238E27FC236}">
                  <a16:creationId xmlns:a16="http://schemas.microsoft.com/office/drawing/2014/main" id="{5BE58DDF-794A-4BC7-94B8-97CA14094BE7}"/>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Rectangle 56">
              <a:extLst>
                <a:ext uri="{FF2B5EF4-FFF2-40B4-BE49-F238E27FC236}">
                  <a16:creationId xmlns:a16="http://schemas.microsoft.com/office/drawing/2014/main" id="{61C4E6A8-D49F-4472-A454-9623D19F240E}"/>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61" name="Picture 60">
            <a:extLst>
              <a:ext uri="{FF2B5EF4-FFF2-40B4-BE49-F238E27FC236}">
                <a16:creationId xmlns:a16="http://schemas.microsoft.com/office/drawing/2014/main" id="{FE76FF2F-1A49-4124-BDA8-6C2903166A53}"/>
              </a:ext>
            </a:extLst>
          </p:cNvPr>
          <p:cNvPicPr/>
          <p:nvPr/>
        </p:nvPicPr>
        <p:blipFill>
          <a:blip r:embed="rId2"/>
          <a:stretch>
            <a:fillRect/>
          </a:stretch>
        </p:blipFill>
        <p:spPr>
          <a:xfrm>
            <a:off x="1836851" y="1009033"/>
            <a:ext cx="119119" cy="74453"/>
          </a:xfrm>
          <a:prstGeom prst="rect">
            <a:avLst/>
          </a:prstGeom>
        </p:spPr>
      </p:pic>
      <p:pic>
        <p:nvPicPr>
          <p:cNvPr id="62" name="Picture 61">
            <a:extLst>
              <a:ext uri="{FF2B5EF4-FFF2-40B4-BE49-F238E27FC236}">
                <a16:creationId xmlns:a16="http://schemas.microsoft.com/office/drawing/2014/main" id="{C8F0DBE8-9592-4E71-A02F-7A54E70CB781}"/>
              </a:ext>
            </a:extLst>
          </p:cNvPr>
          <p:cNvPicPr/>
          <p:nvPr/>
        </p:nvPicPr>
        <p:blipFill>
          <a:blip r:embed="rId3"/>
          <a:stretch>
            <a:fillRect/>
          </a:stretch>
        </p:blipFill>
        <p:spPr>
          <a:xfrm>
            <a:off x="1832275" y="1009033"/>
            <a:ext cx="128270" cy="74453"/>
          </a:xfrm>
          <a:prstGeom prst="rect">
            <a:avLst/>
          </a:prstGeom>
        </p:spPr>
      </p:pic>
      <p:pic>
        <p:nvPicPr>
          <p:cNvPr id="63" name="Picture 62">
            <a:extLst>
              <a:ext uri="{FF2B5EF4-FFF2-40B4-BE49-F238E27FC236}">
                <a16:creationId xmlns:a16="http://schemas.microsoft.com/office/drawing/2014/main" id="{25112281-4E5A-4126-BED7-60C7B6ED1500}"/>
              </a:ext>
            </a:extLst>
          </p:cNvPr>
          <p:cNvPicPr/>
          <p:nvPr/>
        </p:nvPicPr>
        <p:blipFill>
          <a:blip r:embed="rId4"/>
          <a:stretch>
            <a:fillRect/>
          </a:stretch>
        </p:blipFill>
        <p:spPr>
          <a:xfrm>
            <a:off x="1834944" y="999457"/>
            <a:ext cx="122932" cy="93604"/>
          </a:xfrm>
          <a:prstGeom prst="rect">
            <a:avLst/>
          </a:prstGeom>
        </p:spPr>
      </p:pic>
      <p:pic>
        <p:nvPicPr>
          <p:cNvPr id="64" name="Picture 63">
            <a:extLst>
              <a:ext uri="{FF2B5EF4-FFF2-40B4-BE49-F238E27FC236}">
                <a16:creationId xmlns:a16="http://schemas.microsoft.com/office/drawing/2014/main" id="{5B6DA8B7-A98D-4974-ADAA-1661B42102EB}"/>
              </a:ext>
            </a:extLst>
          </p:cNvPr>
          <p:cNvPicPr/>
          <p:nvPr/>
        </p:nvPicPr>
        <p:blipFill>
          <a:blip r:embed="rId5"/>
          <a:stretch>
            <a:fillRect/>
          </a:stretch>
        </p:blipFill>
        <p:spPr>
          <a:xfrm>
            <a:off x="1839444" y="999457"/>
            <a:ext cx="113932" cy="93604"/>
          </a:xfrm>
          <a:prstGeom prst="rect">
            <a:avLst/>
          </a:prstGeom>
        </p:spPr>
      </p:pic>
      <p:pic>
        <p:nvPicPr>
          <p:cNvPr id="65" name="Picture 64">
            <a:extLst>
              <a:ext uri="{FF2B5EF4-FFF2-40B4-BE49-F238E27FC236}">
                <a16:creationId xmlns:a16="http://schemas.microsoft.com/office/drawing/2014/main" id="{0E6814A3-FFD2-487A-B6DA-BA62FC88E81D}"/>
              </a:ext>
            </a:extLst>
          </p:cNvPr>
          <p:cNvPicPr/>
          <p:nvPr/>
        </p:nvPicPr>
        <p:blipFill>
          <a:blip r:embed="rId6"/>
          <a:stretch>
            <a:fillRect/>
          </a:stretch>
        </p:blipFill>
        <p:spPr>
          <a:xfrm>
            <a:off x="1817012" y="1002649"/>
            <a:ext cx="158797" cy="87221"/>
          </a:xfrm>
          <a:prstGeom prst="rect">
            <a:avLst/>
          </a:prstGeom>
        </p:spPr>
      </p:pic>
      <p:pic>
        <p:nvPicPr>
          <p:cNvPr id="66" name="Picture 65">
            <a:extLst>
              <a:ext uri="{FF2B5EF4-FFF2-40B4-BE49-F238E27FC236}">
                <a16:creationId xmlns:a16="http://schemas.microsoft.com/office/drawing/2014/main" id="{9844F71B-85C6-4C85-AEFD-479EAD7D4940}"/>
              </a:ext>
            </a:extLst>
          </p:cNvPr>
          <p:cNvPicPr/>
          <p:nvPr/>
        </p:nvPicPr>
        <p:blipFill>
          <a:blip r:embed="rId7"/>
          <a:stretch>
            <a:fillRect/>
          </a:stretch>
        </p:blipFill>
        <p:spPr>
          <a:xfrm>
            <a:off x="1827466" y="1000612"/>
            <a:ext cx="137888" cy="91295"/>
          </a:xfrm>
          <a:prstGeom prst="rect">
            <a:avLst/>
          </a:prstGeom>
        </p:spPr>
      </p:pic>
      <p:sp>
        <p:nvSpPr>
          <p:cNvPr id="67" name="Rectangle: Folded Corner 66">
            <a:extLst>
              <a:ext uri="{FF2B5EF4-FFF2-40B4-BE49-F238E27FC236}">
                <a16:creationId xmlns:a16="http://schemas.microsoft.com/office/drawing/2014/main" id="{D287EB0C-884C-4391-B331-8F7C90D9C26B}"/>
              </a:ext>
            </a:extLst>
          </p:cNvPr>
          <p:cNvSpPr/>
          <p:nvPr/>
        </p:nvSpPr>
        <p:spPr>
          <a:xfrm>
            <a:off x="1856025" y="992957"/>
            <a:ext cx="80771" cy="106605"/>
          </a:xfrm>
          <a:prstGeom prst="foldedCorner">
            <a:avLst/>
          </a:prstGeom>
          <a:blipFill>
            <a:blip r:embed="rId8"/>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61028CDF-4343-44ED-9805-88D72B3A806A}"/>
              </a:ext>
            </a:extLst>
          </p:cNvPr>
          <p:cNvPicPr/>
          <p:nvPr/>
        </p:nvPicPr>
        <p:blipFill>
          <a:blip r:embed="rId9"/>
          <a:stretch>
            <a:fillRect/>
          </a:stretch>
        </p:blipFill>
        <p:spPr>
          <a:xfrm>
            <a:off x="1839976" y="1010182"/>
            <a:ext cx="112868" cy="72154"/>
          </a:xfrm>
          <a:prstGeom prst="rect">
            <a:avLst/>
          </a:prstGeom>
        </p:spPr>
      </p:pic>
      <p:pic>
        <p:nvPicPr>
          <p:cNvPr id="69" name="Picture 68">
            <a:extLst>
              <a:ext uri="{FF2B5EF4-FFF2-40B4-BE49-F238E27FC236}">
                <a16:creationId xmlns:a16="http://schemas.microsoft.com/office/drawing/2014/main" id="{2B9C1544-9EB0-4A19-B211-86AF5E2D84CC}"/>
              </a:ext>
            </a:extLst>
          </p:cNvPr>
          <p:cNvPicPr/>
          <p:nvPr/>
        </p:nvPicPr>
        <p:blipFill>
          <a:blip r:embed="rId10"/>
          <a:stretch>
            <a:fillRect/>
          </a:stretch>
        </p:blipFill>
        <p:spPr>
          <a:xfrm>
            <a:off x="1838592" y="1005725"/>
            <a:ext cx="115636" cy="81069"/>
          </a:xfrm>
          <a:prstGeom prst="rect">
            <a:avLst/>
          </a:prstGeom>
        </p:spPr>
      </p:pic>
      <p:pic>
        <p:nvPicPr>
          <p:cNvPr id="70" name="Picture 69">
            <a:extLst>
              <a:ext uri="{FF2B5EF4-FFF2-40B4-BE49-F238E27FC236}">
                <a16:creationId xmlns:a16="http://schemas.microsoft.com/office/drawing/2014/main" id="{36368E4E-009F-4B6E-AC5D-7C168A97F981}"/>
              </a:ext>
            </a:extLst>
          </p:cNvPr>
          <p:cNvPicPr/>
          <p:nvPr/>
        </p:nvPicPr>
        <p:blipFill>
          <a:blip r:embed="rId11"/>
          <a:stretch>
            <a:fillRect/>
          </a:stretch>
        </p:blipFill>
        <p:spPr>
          <a:xfrm>
            <a:off x="1831966" y="999456"/>
            <a:ext cx="113931" cy="62808"/>
          </a:xfrm>
          <a:prstGeom prst="rect">
            <a:avLst/>
          </a:prstGeom>
        </p:spPr>
      </p:pic>
      <p:pic>
        <p:nvPicPr>
          <p:cNvPr id="85" name="Picture 84">
            <a:extLst>
              <a:ext uri="{FF2B5EF4-FFF2-40B4-BE49-F238E27FC236}">
                <a16:creationId xmlns:a16="http://schemas.microsoft.com/office/drawing/2014/main" id="{22FF4EE2-D960-4206-8C33-0F48C8E24D7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231" b="90769" l="9375" r="89063">
                        <a14:foregroundMark x1="28125" y1="90769" x2="71875" y2="90769"/>
                      </a14:backgroundRemoval>
                    </a14:imgEffect>
                  </a14:imgLayer>
                </a14:imgProps>
              </a:ext>
            </a:extLst>
          </a:blip>
          <a:stretch>
            <a:fillRect/>
          </a:stretch>
        </p:blipFill>
        <p:spPr>
          <a:xfrm>
            <a:off x="1692935" y="798587"/>
            <a:ext cx="487722" cy="495343"/>
          </a:xfrm>
          <a:prstGeom prst="rect">
            <a:avLst/>
          </a:prstGeom>
        </p:spPr>
      </p:pic>
      <p:pic>
        <p:nvPicPr>
          <p:cNvPr id="87" name="Picture 86">
            <a:extLst>
              <a:ext uri="{FF2B5EF4-FFF2-40B4-BE49-F238E27FC236}">
                <a16:creationId xmlns:a16="http://schemas.microsoft.com/office/drawing/2014/main" id="{1BE15BCC-BEDB-4AAC-B796-24C6E11FE800}"/>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1722468" y="1590853"/>
            <a:ext cx="506682" cy="422234"/>
          </a:xfrm>
          <a:prstGeom prst="rect">
            <a:avLst/>
          </a:prstGeom>
        </p:spPr>
      </p:pic>
      <p:pic>
        <p:nvPicPr>
          <p:cNvPr id="88" name="Picture 87">
            <a:extLst>
              <a:ext uri="{FF2B5EF4-FFF2-40B4-BE49-F238E27FC236}">
                <a16:creationId xmlns:a16="http://schemas.microsoft.com/office/drawing/2014/main" id="{94A0EB4C-0BBD-4B0D-B6E4-9832791C26C3}"/>
              </a:ext>
            </a:extLst>
          </p:cNvPr>
          <p:cNvPicPr/>
          <p:nvPr/>
        </p:nvPicPr>
        <p:blipFill>
          <a:blip r:embed="rId16"/>
          <a:stretch>
            <a:fillRect/>
          </a:stretch>
        </p:blipFill>
        <p:spPr>
          <a:xfrm>
            <a:off x="1660604" y="769228"/>
            <a:ext cx="1433145" cy="646906"/>
          </a:xfrm>
          <a:prstGeom prst="rect">
            <a:avLst/>
          </a:prstGeom>
        </p:spPr>
      </p:pic>
      <p:pic>
        <p:nvPicPr>
          <p:cNvPr id="89" name="Picture 88">
            <a:extLst>
              <a:ext uri="{FF2B5EF4-FFF2-40B4-BE49-F238E27FC236}">
                <a16:creationId xmlns:a16="http://schemas.microsoft.com/office/drawing/2014/main" id="{E35989BF-E270-4341-827D-83963AEB615D}"/>
              </a:ext>
            </a:extLst>
          </p:cNvPr>
          <p:cNvPicPr/>
          <p:nvPr/>
        </p:nvPicPr>
        <p:blipFill>
          <a:blip r:embed="rId17"/>
          <a:stretch>
            <a:fillRect/>
          </a:stretch>
        </p:blipFill>
        <p:spPr>
          <a:xfrm>
            <a:off x="3315852" y="821534"/>
            <a:ext cx="1433145" cy="629451"/>
          </a:xfrm>
          <a:prstGeom prst="rect">
            <a:avLst/>
          </a:prstGeom>
        </p:spPr>
      </p:pic>
      <p:pic>
        <p:nvPicPr>
          <p:cNvPr id="90" name="Picture 89">
            <a:extLst>
              <a:ext uri="{FF2B5EF4-FFF2-40B4-BE49-F238E27FC236}">
                <a16:creationId xmlns:a16="http://schemas.microsoft.com/office/drawing/2014/main" id="{16F7F7E2-83D3-469B-B398-A7B4EA3E836D}"/>
              </a:ext>
            </a:extLst>
          </p:cNvPr>
          <p:cNvPicPr/>
          <p:nvPr/>
        </p:nvPicPr>
        <p:blipFill>
          <a:blip r:embed="rId18"/>
          <a:stretch>
            <a:fillRect/>
          </a:stretch>
        </p:blipFill>
        <p:spPr>
          <a:xfrm>
            <a:off x="6156380" y="946476"/>
            <a:ext cx="1314176" cy="504509"/>
          </a:xfrm>
          <a:prstGeom prst="rect">
            <a:avLst/>
          </a:prstGeom>
        </p:spPr>
      </p:pic>
      <p:pic>
        <p:nvPicPr>
          <p:cNvPr id="91" name="Picture 90">
            <a:extLst>
              <a:ext uri="{FF2B5EF4-FFF2-40B4-BE49-F238E27FC236}">
                <a16:creationId xmlns:a16="http://schemas.microsoft.com/office/drawing/2014/main" id="{65FD4678-D73E-4446-94D5-D3005592854D}"/>
              </a:ext>
            </a:extLst>
          </p:cNvPr>
          <p:cNvPicPr/>
          <p:nvPr/>
        </p:nvPicPr>
        <p:blipFill>
          <a:blip r:embed="rId19"/>
          <a:stretch>
            <a:fillRect/>
          </a:stretch>
        </p:blipFill>
        <p:spPr>
          <a:xfrm>
            <a:off x="4949421" y="798587"/>
            <a:ext cx="1104890" cy="692799"/>
          </a:xfrm>
          <a:prstGeom prst="rect">
            <a:avLst/>
          </a:prstGeom>
        </p:spPr>
      </p:pic>
      <p:pic>
        <p:nvPicPr>
          <p:cNvPr id="92" name="Picture 91">
            <a:extLst>
              <a:ext uri="{FF2B5EF4-FFF2-40B4-BE49-F238E27FC236}">
                <a16:creationId xmlns:a16="http://schemas.microsoft.com/office/drawing/2014/main" id="{8F378975-ED19-4C91-9639-3A8D42E97DF1}"/>
              </a:ext>
            </a:extLst>
          </p:cNvPr>
          <p:cNvPicPr/>
          <p:nvPr/>
        </p:nvPicPr>
        <p:blipFill>
          <a:blip r:embed="rId20"/>
          <a:stretch>
            <a:fillRect/>
          </a:stretch>
        </p:blipFill>
        <p:spPr>
          <a:xfrm>
            <a:off x="1683104" y="1599707"/>
            <a:ext cx="1452895" cy="755946"/>
          </a:xfrm>
          <a:prstGeom prst="rect">
            <a:avLst/>
          </a:prstGeom>
        </p:spPr>
      </p:pic>
      <p:pic>
        <p:nvPicPr>
          <p:cNvPr id="93" name="Picture 92">
            <a:extLst>
              <a:ext uri="{FF2B5EF4-FFF2-40B4-BE49-F238E27FC236}">
                <a16:creationId xmlns:a16="http://schemas.microsoft.com/office/drawing/2014/main" id="{24DFD94E-4FDE-4EF2-90DE-9559665BF444}"/>
              </a:ext>
            </a:extLst>
          </p:cNvPr>
          <p:cNvPicPr/>
          <p:nvPr/>
        </p:nvPicPr>
        <p:blipFill>
          <a:blip r:embed="rId21"/>
          <a:stretch>
            <a:fillRect/>
          </a:stretch>
        </p:blipFill>
        <p:spPr>
          <a:xfrm>
            <a:off x="3560240" y="1590853"/>
            <a:ext cx="1361599" cy="698965"/>
          </a:xfrm>
          <a:prstGeom prst="rect">
            <a:avLst/>
          </a:prstGeom>
        </p:spPr>
      </p:pic>
      <p:pic>
        <p:nvPicPr>
          <p:cNvPr id="94" name="Picture 93">
            <a:extLst>
              <a:ext uri="{FF2B5EF4-FFF2-40B4-BE49-F238E27FC236}">
                <a16:creationId xmlns:a16="http://schemas.microsoft.com/office/drawing/2014/main" id="{B359AA39-D51C-4B70-AC28-D88D3566B26A}"/>
              </a:ext>
            </a:extLst>
          </p:cNvPr>
          <p:cNvPicPr/>
          <p:nvPr/>
        </p:nvPicPr>
        <p:blipFill>
          <a:blip r:embed="rId22"/>
          <a:stretch>
            <a:fillRect/>
          </a:stretch>
        </p:blipFill>
        <p:spPr>
          <a:xfrm>
            <a:off x="3819666" y="2402999"/>
            <a:ext cx="1311381" cy="956640"/>
          </a:xfrm>
          <a:prstGeom prst="rect">
            <a:avLst/>
          </a:prstGeom>
        </p:spPr>
      </p:pic>
      <p:pic>
        <p:nvPicPr>
          <p:cNvPr id="95" name="Picture 94">
            <a:extLst>
              <a:ext uri="{FF2B5EF4-FFF2-40B4-BE49-F238E27FC236}">
                <a16:creationId xmlns:a16="http://schemas.microsoft.com/office/drawing/2014/main" id="{C443133D-D99D-4CB3-B0ED-DC4AAD47D68D}"/>
              </a:ext>
            </a:extLst>
          </p:cNvPr>
          <p:cNvPicPr/>
          <p:nvPr/>
        </p:nvPicPr>
        <p:blipFill>
          <a:blip r:embed="rId23"/>
          <a:stretch>
            <a:fillRect/>
          </a:stretch>
        </p:blipFill>
        <p:spPr>
          <a:xfrm>
            <a:off x="1637794" y="2575721"/>
            <a:ext cx="1827954" cy="727722"/>
          </a:xfrm>
          <a:prstGeom prst="rect">
            <a:avLst/>
          </a:prstGeom>
        </p:spPr>
      </p:pic>
      <p:pic>
        <p:nvPicPr>
          <p:cNvPr id="96" name="Picture 95">
            <a:extLst>
              <a:ext uri="{FF2B5EF4-FFF2-40B4-BE49-F238E27FC236}">
                <a16:creationId xmlns:a16="http://schemas.microsoft.com/office/drawing/2014/main" id="{3F1C0178-06A6-4A69-9054-3D68F1854220}"/>
              </a:ext>
            </a:extLst>
          </p:cNvPr>
          <p:cNvPicPr/>
          <p:nvPr/>
        </p:nvPicPr>
        <p:blipFill>
          <a:blip r:embed="rId24"/>
          <a:stretch>
            <a:fillRect/>
          </a:stretch>
        </p:blipFill>
        <p:spPr>
          <a:xfrm>
            <a:off x="1683104" y="3480972"/>
            <a:ext cx="1827954" cy="798192"/>
          </a:xfrm>
          <a:prstGeom prst="rect">
            <a:avLst/>
          </a:prstGeom>
        </p:spPr>
      </p:pic>
      <p:pic>
        <p:nvPicPr>
          <p:cNvPr id="97" name="Picture 96">
            <a:extLst>
              <a:ext uri="{FF2B5EF4-FFF2-40B4-BE49-F238E27FC236}">
                <a16:creationId xmlns:a16="http://schemas.microsoft.com/office/drawing/2014/main" id="{F4761D0E-D6F4-46D3-AB94-DD4BE568B256}"/>
              </a:ext>
            </a:extLst>
          </p:cNvPr>
          <p:cNvPicPr/>
          <p:nvPr/>
        </p:nvPicPr>
        <p:blipFill>
          <a:blip r:embed="rId25"/>
          <a:stretch>
            <a:fillRect/>
          </a:stretch>
        </p:blipFill>
        <p:spPr>
          <a:xfrm>
            <a:off x="5357813" y="1599706"/>
            <a:ext cx="2028074" cy="735443"/>
          </a:xfrm>
          <a:prstGeom prst="rect">
            <a:avLst/>
          </a:prstGeom>
        </p:spPr>
      </p:pic>
      <p:pic>
        <p:nvPicPr>
          <p:cNvPr id="98" name="Picture 97">
            <a:extLst>
              <a:ext uri="{FF2B5EF4-FFF2-40B4-BE49-F238E27FC236}">
                <a16:creationId xmlns:a16="http://schemas.microsoft.com/office/drawing/2014/main" id="{3782BA9F-80A4-42EC-AECF-26938EC5566C}"/>
              </a:ext>
            </a:extLst>
          </p:cNvPr>
          <p:cNvPicPr/>
          <p:nvPr/>
        </p:nvPicPr>
        <p:blipFill>
          <a:blip r:embed="rId26"/>
          <a:stretch>
            <a:fillRect/>
          </a:stretch>
        </p:blipFill>
        <p:spPr>
          <a:xfrm>
            <a:off x="5373518" y="2538102"/>
            <a:ext cx="2028074" cy="640748"/>
          </a:xfrm>
          <a:prstGeom prst="rect">
            <a:avLst/>
          </a:prstGeom>
        </p:spPr>
      </p:pic>
      <p:pic>
        <p:nvPicPr>
          <p:cNvPr id="99" name="Picture 98">
            <a:extLst>
              <a:ext uri="{FF2B5EF4-FFF2-40B4-BE49-F238E27FC236}">
                <a16:creationId xmlns:a16="http://schemas.microsoft.com/office/drawing/2014/main" id="{29B09918-741E-419A-B1BC-F94A47F4AD6C}"/>
              </a:ext>
            </a:extLst>
          </p:cNvPr>
          <p:cNvPicPr/>
          <p:nvPr/>
        </p:nvPicPr>
        <p:blipFill>
          <a:blip r:embed="rId27"/>
          <a:stretch>
            <a:fillRect/>
          </a:stretch>
        </p:blipFill>
        <p:spPr>
          <a:xfrm>
            <a:off x="3888146" y="3480371"/>
            <a:ext cx="1827954" cy="808124"/>
          </a:xfrm>
          <a:prstGeom prst="rect">
            <a:avLst/>
          </a:prstGeom>
        </p:spPr>
      </p:pic>
      <p:pic>
        <p:nvPicPr>
          <p:cNvPr id="100" name="Picture 99">
            <a:extLst>
              <a:ext uri="{FF2B5EF4-FFF2-40B4-BE49-F238E27FC236}">
                <a16:creationId xmlns:a16="http://schemas.microsoft.com/office/drawing/2014/main" id="{36E2F10C-A67E-47E7-9960-82D449B25F0B}"/>
              </a:ext>
            </a:extLst>
          </p:cNvPr>
          <p:cNvPicPr/>
          <p:nvPr/>
        </p:nvPicPr>
        <p:blipFill>
          <a:blip r:embed="rId28"/>
          <a:stretch>
            <a:fillRect/>
          </a:stretch>
        </p:blipFill>
        <p:spPr>
          <a:xfrm>
            <a:off x="5916524" y="3398920"/>
            <a:ext cx="1499161" cy="889575"/>
          </a:xfrm>
          <a:prstGeom prst="rect">
            <a:avLst/>
          </a:prstGeom>
        </p:spPr>
      </p:pic>
      <p:sp>
        <p:nvSpPr>
          <p:cNvPr id="45" name="TextBox 44">
            <a:extLst>
              <a:ext uri="{FF2B5EF4-FFF2-40B4-BE49-F238E27FC236}">
                <a16:creationId xmlns:a16="http://schemas.microsoft.com/office/drawing/2014/main" id="{79BDC4AD-11C0-4329-9654-AEF3ADBF1038}"/>
              </a:ext>
            </a:extLst>
          </p:cNvPr>
          <p:cNvSpPr txBox="1"/>
          <p:nvPr/>
        </p:nvSpPr>
        <p:spPr>
          <a:xfrm>
            <a:off x="-2125103" y="4150857"/>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1NF</a:t>
            </a:r>
          </a:p>
        </p:txBody>
      </p:sp>
      <p:sp>
        <p:nvSpPr>
          <p:cNvPr id="46" name="TextBox 45">
            <a:extLst>
              <a:ext uri="{FF2B5EF4-FFF2-40B4-BE49-F238E27FC236}">
                <a16:creationId xmlns:a16="http://schemas.microsoft.com/office/drawing/2014/main" id="{A24E7999-8B44-463B-B926-B94F37F211BA}"/>
              </a:ext>
            </a:extLst>
          </p:cNvPr>
          <p:cNvSpPr txBox="1"/>
          <p:nvPr/>
        </p:nvSpPr>
        <p:spPr>
          <a:xfrm>
            <a:off x="9143875" y="256309"/>
            <a:ext cx="2140858"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35524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32</a:t>
            </a:fld>
            <a:endParaRPr lang="e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A36C15-F025-4E37-A87B-987315F7028C}"/>
              </a:ext>
            </a:extLst>
          </p:cNvPr>
          <p:cNvSpPr txBox="1"/>
          <p:nvPr/>
        </p:nvSpPr>
        <p:spPr>
          <a:xfrm>
            <a:off x="6046003" y="1081842"/>
            <a:ext cx="2140858"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3A1B772-67E3-4485-B3FA-E7505F6F7306}"/>
              </a:ext>
            </a:extLst>
          </p:cNvPr>
          <p:cNvPicPr/>
          <p:nvPr/>
        </p:nvPicPr>
        <p:blipFill>
          <a:blip r:embed="rId3"/>
          <a:stretch>
            <a:fillRect/>
          </a:stretch>
        </p:blipFill>
        <p:spPr>
          <a:xfrm>
            <a:off x="2822933" y="2533015"/>
            <a:ext cx="5943600" cy="2610485"/>
          </a:xfrm>
          <a:prstGeom prst="rect">
            <a:avLst/>
          </a:prstGeom>
        </p:spPr>
      </p:pic>
      <p:sp>
        <p:nvSpPr>
          <p:cNvPr id="9" name="TextBox 8">
            <a:extLst>
              <a:ext uri="{FF2B5EF4-FFF2-40B4-BE49-F238E27FC236}">
                <a16:creationId xmlns:a16="http://schemas.microsoft.com/office/drawing/2014/main" id="{CD468927-4899-4B02-B2F2-86360CB39F28}"/>
              </a:ext>
            </a:extLst>
          </p:cNvPr>
          <p:cNvSpPr txBox="1"/>
          <p:nvPr/>
        </p:nvSpPr>
        <p:spPr>
          <a:xfrm>
            <a:off x="729136" y="4054745"/>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1NF</a:t>
            </a:r>
          </a:p>
        </p:txBody>
      </p:sp>
      <p:grpSp>
        <p:nvGrpSpPr>
          <p:cNvPr id="42" name="Group 41">
            <a:extLst>
              <a:ext uri="{FF2B5EF4-FFF2-40B4-BE49-F238E27FC236}">
                <a16:creationId xmlns:a16="http://schemas.microsoft.com/office/drawing/2014/main" id="{9BDB914F-3C22-4CDF-84B5-F5E9909F3664}"/>
              </a:ext>
            </a:extLst>
          </p:cNvPr>
          <p:cNvGrpSpPr/>
          <p:nvPr/>
        </p:nvGrpSpPr>
        <p:grpSpPr>
          <a:xfrm>
            <a:off x="840168" y="528552"/>
            <a:ext cx="2956249" cy="1732031"/>
            <a:chOff x="2933682" y="1461285"/>
            <a:chExt cx="2627295" cy="1539301"/>
          </a:xfrm>
        </p:grpSpPr>
        <p:grpSp>
          <p:nvGrpSpPr>
            <p:cNvPr id="43" name="Google Shape;414;p36">
              <a:extLst>
                <a:ext uri="{FF2B5EF4-FFF2-40B4-BE49-F238E27FC236}">
                  <a16:creationId xmlns:a16="http://schemas.microsoft.com/office/drawing/2014/main" id="{25846525-F5C0-4AA6-99D0-62DD7576D359}"/>
                </a:ext>
              </a:extLst>
            </p:cNvPr>
            <p:cNvGrpSpPr/>
            <p:nvPr/>
          </p:nvGrpSpPr>
          <p:grpSpPr>
            <a:xfrm>
              <a:off x="2933682" y="1461285"/>
              <a:ext cx="2627295" cy="1539301"/>
              <a:chOff x="2789042" y="1451163"/>
              <a:chExt cx="5482376" cy="3212059"/>
            </a:xfrm>
          </p:grpSpPr>
          <p:sp>
            <p:nvSpPr>
              <p:cNvPr id="46" name="Google Shape;415;p36">
                <a:extLst>
                  <a:ext uri="{FF2B5EF4-FFF2-40B4-BE49-F238E27FC236}">
                    <a16:creationId xmlns:a16="http://schemas.microsoft.com/office/drawing/2014/main" id="{4A98E81D-558F-42D0-96F3-C814E120E110}"/>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16;p36">
                <a:extLst>
                  <a:ext uri="{FF2B5EF4-FFF2-40B4-BE49-F238E27FC236}">
                    <a16:creationId xmlns:a16="http://schemas.microsoft.com/office/drawing/2014/main" id="{EB2F17DD-72D6-4CC5-9813-F8C53984C6AB}"/>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17;p36">
                <a:extLst>
                  <a:ext uri="{FF2B5EF4-FFF2-40B4-BE49-F238E27FC236}">
                    <a16:creationId xmlns:a16="http://schemas.microsoft.com/office/drawing/2014/main" id="{480F48C1-C972-47DE-BB40-66FAAF571E65}"/>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 name="Google Shape;418;p36">
              <a:extLst>
                <a:ext uri="{FF2B5EF4-FFF2-40B4-BE49-F238E27FC236}">
                  <a16:creationId xmlns:a16="http://schemas.microsoft.com/office/drawing/2014/main" id="{8E1564CB-04F1-43D5-BB0F-3D86353AB5E1}"/>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Rectangle 44">
              <a:extLst>
                <a:ext uri="{FF2B5EF4-FFF2-40B4-BE49-F238E27FC236}">
                  <a16:creationId xmlns:a16="http://schemas.microsoft.com/office/drawing/2014/main" id="{3C263796-A5D9-4552-AB75-446A43162D00}"/>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59" name="Picture 58">
            <a:extLst>
              <a:ext uri="{FF2B5EF4-FFF2-40B4-BE49-F238E27FC236}">
                <a16:creationId xmlns:a16="http://schemas.microsoft.com/office/drawing/2014/main" id="{ECB8D5AD-F36B-4496-9BAD-4E7806C93E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231" b="90769" l="9375" r="89063">
                        <a14:foregroundMark x1="28125" y1="90769" x2="71875" y2="90769"/>
                      </a14:backgroundRemoval>
                    </a14:imgEffect>
                  </a14:imgLayer>
                </a14:imgProps>
              </a:ext>
            </a:extLst>
          </a:blip>
          <a:stretch>
            <a:fillRect/>
          </a:stretch>
        </p:blipFill>
        <p:spPr>
          <a:xfrm>
            <a:off x="1271380" y="742357"/>
            <a:ext cx="184130" cy="187007"/>
          </a:xfrm>
          <a:prstGeom prst="rect">
            <a:avLst/>
          </a:prstGeom>
        </p:spPr>
      </p:pic>
      <p:pic>
        <p:nvPicPr>
          <p:cNvPr id="60" name="Picture 59">
            <a:extLst>
              <a:ext uri="{FF2B5EF4-FFF2-40B4-BE49-F238E27FC236}">
                <a16:creationId xmlns:a16="http://schemas.microsoft.com/office/drawing/2014/main" id="{F52F459A-E296-4714-B7D4-4A7E921B98E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309009" y="1036590"/>
            <a:ext cx="191288" cy="159406"/>
          </a:xfrm>
          <a:prstGeom prst="rect">
            <a:avLst/>
          </a:prstGeom>
        </p:spPr>
      </p:pic>
      <p:pic>
        <p:nvPicPr>
          <p:cNvPr id="63" name="Picture 62">
            <a:extLst>
              <a:ext uri="{FF2B5EF4-FFF2-40B4-BE49-F238E27FC236}">
                <a16:creationId xmlns:a16="http://schemas.microsoft.com/office/drawing/2014/main" id="{C2A66B60-9903-4A45-A2EF-62C9AE4FF16B}"/>
              </a:ext>
            </a:extLst>
          </p:cNvPr>
          <p:cNvPicPr/>
          <p:nvPr/>
        </p:nvPicPr>
        <p:blipFill>
          <a:blip r:embed="rId8"/>
          <a:stretch>
            <a:fillRect/>
          </a:stretch>
        </p:blipFill>
        <p:spPr>
          <a:xfrm>
            <a:off x="2958531" y="740339"/>
            <a:ext cx="496140" cy="190467"/>
          </a:xfrm>
          <a:prstGeom prst="rect">
            <a:avLst/>
          </a:prstGeom>
        </p:spPr>
      </p:pic>
      <p:pic>
        <p:nvPicPr>
          <p:cNvPr id="64" name="Picture 63">
            <a:extLst>
              <a:ext uri="{FF2B5EF4-FFF2-40B4-BE49-F238E27FC236}">
                <a16:creationId xmlns:a16="http://schemas.microsoft.com/office/drawing/2014/main" id="{729D82A5-EBB5-4082-8C40-01B6CEEFF4E4}"/>
              </a:ext>
            </a:extLst>
          </p:cNvPr>
          <p:cNvPicPr/>
          <p:nvPr/>
        </p:nvPicPr>
        <p:blipFill>
          <a:blip r:embed="rId9"/>
          <a:stretch>
            <a:fillRect/>
          </a:stretch>
        </p:blipFill>
        <p:spPr>
          <a:xfrm>
            <a:off x="2489712" y="740339"/>
            <a:ext cx="417128" cy="261552"/>
          </a:xfrm>
          <a:prstGeom prst="rect">
            <a:avLst/>
          </a:prstGeom>
        </p:spPr>
      </p:pic>
      <p:pic>
        <p:nvPicPr>
          <p:cNvPr id="65" name="Picture 64">
            <a:extLst>
              <a:ext uri="{FF2B5EF4-FFF2-40B4-BE49-F238E27FC236}">
                <a16:creationId xmlns:a16="http://schemas.microsoft.com/office/drawing/2014/main" id="{C779D727-5054-432C-9392-F9E56FB9C742}"/>
              </a:ext>
            </a:extLst>
          </p:cNvPr>
          <p:cNvPicPr/>
          <p:nvPr/>
        </p:nvPicPr>
        <p:blipFill>
          <a:blip r:embed="rId10"/>
          <a:stretch>
            <a:fillRect/>
          </a:stretch>
        </p:blipFill>
        <p:spPr>
          <a:xfrm>
            <a:off x="1234971" y="1042720"/>
            <a:ext cx="548511" cy="285392"/>
          </a:xfrm>
          <a:prstGeom prst="rect">
            <a:avLst/>
          </a:prstGeom>
        </p:spPr>
      </p:pic>
      <p:pic>
        <p:nvPicPr>
          <p:cNvPr id="66" name="Picture 65">
            <a:extLst>
              <a:ext uri="{FF2B5EF4-FFF2-40B4-BE49-F238E27FC236}">
                <a16:creationId xmlns:a16="http://schemas.microsoft.com/office/drawing/2014/main" id="{F87B9CDB-6068-405F-8615-2CA3677865DF}"/>
              </a:ext>
            </a:extLst>
          </p:cNvPr>
          <p:cNvPicPr/>
          <p:nvPr/>
        </p:nvPicPr>
        <p:blipFill>
          <a:blip r:embed="rId11"/>
          <a:stretch>
            <a:fillRect/>
          </a:stretch>
        </p:blipFill>
        <p:spPr>
          <a:xfrm>
            <a:off x="1857520" y="1053954"/>
            <a:ext cx="514044" cy="263880"/>
          </a:xfrm>
          <a:prstGeom prst="rect">
            <a:avLst/>
          </a:prstGeom>
        </p:spPr>
      </p:pic>
      <p:pic>
        <p:nvPicPr>
          <p:cNvPr id="67" name="Picture 66">
            <a:extLst>
              <a:ext uri="{FF2B5EF4-FFF2-40B4-BE49-F238E27FC236}">
                <a16:creationId xmlns:a16="http://schemas.microsoft.com/office/drawing/2014/main" id="{677A10F2-C72C-45D0-9D7E-0CDED7C5769B}"/>
              </a:ext>
            </a:extLst>
          </p:cNvPr>
          <p:cNvPicPr/>
          <p:nvPr/>
        </p:nvPicPr>
        <p:blipFill>
          <a:blip r:embed="rId12"/>
          <a:stretch>
            <a:fillRect/>
          </a:stretch>
        </p:blipFill>
        <p:spPr>
          <a:xfrm>
            <a:off x="1994627" y="1355825"/>
            <a:ext cx="495085" cy="361160"/>
          </a:xfrm>
          <a:prstGeom prst="rect">
            <a:avLst/>
          </a:prstGeom>
        </p:spPr>
      </p:pic>
      <p:pic>
        <p:nvPicPr>
          <p:cNvPr id="68" name="Picture 67">
            <a:extLst>
              <a:ext uri="{FF2B5EF4-FFF2-40B4-BE49-F238E27FC236}">
                <a16:creationId xmlns:a16="http://schemas.microsoft.com/office/drawing/2014/main" id="{8A9DFA59-7BDF-4A85-BE20-14E04DBD9751}"/>
              </a:ext>
            </a:extLst>
          </p:cNvPr>
          <p:cNvPicPr/>
          <p:nvPr/>
        </p:nvPicPr>
        <p:blipFill>
          <a:blip r:embed="rId13"/>
          <a:stretch>
            <a:fillRect/>
          </a:stretch>
        </p:blipFill>
        <p:spPr>
          <a:xfrm>
            <a:off x="1234971" y="1372702"/>
            <a:ext cx="690108" cy="274737"/>
          </a:xfrm>
          <a:prstGeom prst="rect">
            <a:avLst/>
          </a:prstGeom>
        </p:spPr>
      </p:pic>
      <p:pic>
        <p:nvPicPr>
          <p:cNvPr id="69" name="Picture 68">
            <a:extLst>
              <a:ext uri="{FF2B5EF4-FFF2-40B4-BE49-F238E27FC236}">
                <a16:creationId xmlns:a16="http://schemas.microsoft.com/office/drawing/2014/main" id="{F50EE8BD-9C8F-4F2A-B10A-EE2AF8A58696}"/>
              </a:ext>
            </a:extLst>
          </p:cNvPr>
          <p:cNvPicPr/>
          <p:nvPr/>
        </p:nvPicPr>
        <p:blipFill>
          <a:blip r:embed="rId14"/>
          <a:stretch>
            <a:fillRect/>
          </a:stretch>
        </p:blipFill>
        <p:spPr>
          <a:xfrm>
            <a:off x="1245163" y="1707128"/>
            <a:ext cx="690106" cy="301341"/>
          </a:xfrm>
          <a:prstGeom prst="rect">
            <a:avLst/>
          </a:prstGeom>
        </p:spPr>
      </p:pic>
      <p:pic>
        <p:nvPicPr>
          <p:cNvPr id="70" name="Picture 69">
            <a:extLst>
              <a:ext uri="{FF2B5EF4-FFF2-40B4-BE49-F238E27FC236}">
                <a16:creationId xmlns:a16="http://schemas.microsoft.com/office/drawing/2014/main" id="{AFC36DD0-14B2-4E6C-8EF6-384F9887A2E7}"/>
              </a:ext>
            </a:extLst>
          </p:cNvPr>
          <p:cNvPicPr/>
          <p:nvPr/>
        </p:nvPicPr>
        <p:blipFill>
          <a:blip r:embed="rId15"/>
          <a:stretch>
            <a:fillRect/>
          </a:stretch>
        </p:blipFill>
        <p:spPr>
          <a:xfrm>
            <a:off x="2575701" y="1028461"/>
            <a:ext cx="765659" cy="277652"/>
          </a:xfrm>
          <a:prstGeom prst="rect">
            <a:avLst/>
          </a:prstGeom>
        </p:spPr>
      </p:pic>
      <p:pic>
        <p:nvPicPr>
          <p:cNvPr id="71" name="Picture 70">
            <a:extLst>
              <a:ext uri="{FF2B5EF4-FFF2-40B4-BE49-F238E27FC236}">
                <a16:creationId xmlns:a16="http://schemas.microsoft.com/office/drawing/2014/main" id="{F5F4175F-7728-4399-BA4F-7690D8A1A98B}"/>
              </a:ext>
            </a:extLst>
          </p:cNvPr>
          <p:cNvPicPr/>
          <p:nvPr/>
        </p:nvPicPr>
        <p:blipFill>
          <a:blip r:embed="rId16"/>
          <a:stretch>
            <a:fillRect/>
          </a:stretch>
        </p:blipFill>
        <p:spPr>
          <a:xfrm>
            <a:off x="2538396" y="1390340"/>
            <a:ext cx="765660" cy="241902"/>
          </a:xfrm>
          <a:prstGeom prst="rect">
            <a:avLst/>
          </a:prstGeom>
        </p:spPr>
      </p:pic>
      <p:pic>
        <p:nvPicPr>
          <p:cNvPr id="72" name="Picture 71">
            <a:extLst>
              <a:ext uri="{FF2B5EF4-FFF2-40B4-BE49-F238E27FC236}">
                <a16:creationId xmlns:a16="http://schemas.microsoft.com/office/drawing/2014/main" id="{D22A981A-3F3E-4B10-BDBA-BD1C8350C684}"/>
              </a:ext>
            </a:extLst>
          </p:cNvPr>
          <p:cNvPicPr/>
          <p:nvPr/>
        </p:nvPicPr>
        <p:blipFill>
          <a:blip r:embed="rId17"/>
          <a:stretch>
            <a:fillRect/>
          </a:stretch>
        </p:blipFill>
        <p:spPr>
          <a:xfrm>
            <a:off x="1994627" y="1747297"/>
            <a:ext cx="690107" cy="305091"/>
          </a:xfrm>
          <a:prstGeom prst="rect">
            <a:avLst/>
          </a:prstGeom>
        </p:spPr>
      </p:pic>
      <p:pic>
        <p:nvPicPr>
          <p:cNvPr id="73" name="Picture 72">
            <a:extLst>
              <a:ext uri="{FF2B5EF4-FFF2-40B4-BE49-F238E27FC236}">
                <a16:creationId xmlns:a16="http://schemas.microsoft.com/office/drawing/2014/main" id="{C5371192-1995-465A-9E83-C8ACD5EB0944}"/>
              </a:ext>
            </a:extLst>
          </p:cNvPr>
          <p:cNvPicPr/>
          <p:nvPr/>
        </p:nvPicPr>
        <p:blipFill>
          <a:blip r:embed="rId18"/>
          <a:stretch>
            <a:fillRect/>
          </a:stretch>
        </p:blipFill>
        <p:spPr>
          <a:xfrm>
            <a:off x="2774606" y="1691007"/>
            <a:ext cx="565978" cy="335841"/>
          </a:xfrm>
          <a:prstGeom prst="rect">
            <a:avLst/>
          </a:prstGeom>
        </p:spPr>
      </p:pic>
      <p:pic>
        <p:nvPicPr>
          <p:cNvPr id="7" name="Picture 6">
            <a:extLst>
              <a:ext uri="{FF2B5EF4-FFF2-40B4-BE49-F238E27FC236}">
                <a16:creationId xmlns:a16="http://schemas.microsoft.com/office/drawing/2014/main" id="{732729D1-3FE2-4527-849E-E8B1D702AB9D}"/>
              </a:ext>
            </a:extLst>
          </p:cNvPr>
          <p:cNvPicPr/>
          <p:nvPr/>
        </p:nvPicPr>
        <p:blipFill>
          <a:blip r:embed="rId19"/>
          <a:stretch>
            <a:fillRect/>
          </a:stretch>
        </p:blipFill>
        <p:spPr>
          <a:xfrm>
            <a:off x="102403" y="0"/>
            <a:ext cx="5943600" cy="2682875"/>
          </a:xfrm>
          <a:prstGeom prst="rect">
            <a:avLst/>
          </a:prstGeom>
        </p:spPr>
      </p:pic>
      <p:sp>
        <p:nvSpPr>
          <p:cNvPr id="77" name="TextBox 76">
            <a:extLst>
              <a:ext uri="{FF2B5EF4-FFF2-40B4-BE49-F238E27FC236}">
                <a16:creationId xmlns:a16="http://schemas.microsoft.com/office/drawing/2014/main" id="{D58D0D13-E066-4229-94A1-C3D7C2CED1E9}"/>
              </a:ext>
            </a:extLst>
          </p:cNvPr>
          <p:cNvSpPr txBox="1"/>
          <p:nvPr/>
        </p:nvSpPr>
        <p:spPr>
          <a:xfrm>
            <a:off x="9144000" y="1614252"/>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2NF</a:t>
            </a:r>
          </a:p>
        </p:txBody>
      </p:sp>
    </p:spTree>
    <p:extLst>
      <p:ext uri="{BB962C8B-B14F-4D97-AF65-F5344CB8AC3E}">
        <p14:creationId xmlns:p14="http://schemas.microsoft.com/office/powerpoint/2010/main" val="1251672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33</a:t>
            </a:fld>
            <a:endParaRPr lang="en"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86DF6E3F-FA70-4CB3-90BE-89BA92C3C37D}"/>
              </a:ext>
            </a:extLst>
          </p:cNvPr>
          <p:cNvGrpSpPr/>
          <p:nvPr/>
        </p:nvGrpSpPr>
        <p:grpSpPr>
          <a:xfrm>
            <a:off x="840168" y="528552"/>
            <a:ext cx="2956249" cy="1732031"/>
            <a:chOff x="2933682" y="1461285"/>
            <a:chExt cx="2627295" cy="1539301"/>
          </a:xfrm>
        </p:grpSpPr>
        <p:grpSp>
          <p:nvGrpSpPr>
            <p:cNvPr id="8" name="Google Shape;414;p36">
              <a:extLst>
                <a:ext uri="{FF2B5EF4-FFF2-40B4-BE49-F238E27FC236}">
                  <a16:creationId xmlns:a16="http://schemas.microsoft.com/office/drawing/2014/main" id="{7BFF3122-600C-43DD-B31E-6343DE779318}"/>
                </a:ext>
              </a:extLst>
            </p:cNvPr>
            <p:cNvGrpSpPr/>
            <p:nvPr/>
          </p:nvGrpSpPr>
          <p:grpSpPr>
            <a:xfrm>
              <a:off x="2933682" y="1461285"/>
              <a:ext cx="2627295" cy="1539301"/>
              <a:chOff x="2789042" y="1451163"/>
              <a:chExt cx="5482376" cy="3212059"/>
            </a:xfrm>
          </p:grpSpPr>
          <p:sp>
            <p:nvSpPr>
              <p:cNvPr id="14" name="Google Shape;415;p36">
                <a:extLst>
                  <a:ext uri="{FF2B5EF4-FFF2-40B4-BE49-F238E27FC236}">
                    <a16:creationId xmlns:a16="http://schemas.microsoft.com/office/drawing/2014/main" id="{5C9C9D96-63E5-424E-A89A-FDD05CE01404}"/>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16;p36">
                <a:extLst>
                  <a:ext uri="{FF2B5EF4-FFF2-40B4-BE49-F238E27FC236}">
                    <a16:creationId xmlns:a16="http://schemas.microsoft.com/office/drawing/2014/main" id="{A7FAFC44-5225-45DB-BB84-E073C9AF57C2}"/>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417;p36">
                <a:extLst>
                  <a:ext uri="{FF2B5EF4-FFF2-40B4-BE49-F238E27FC236}">
                    <a16:creationId xmlns:a16="http://schemas.microsoft.com/office/drawing/2014/main" id="{A4B0608B-EDEC-4D86-9B62-FCE5A0CDB31B}"/>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 name="Google Shape;418;p36">
              <a:extLst>
                <a:ext uri="{FF2B5EF4-FFF2-40B4-BE49-F238E27FC236}">
                  <a16:creationId xmlns:a16="http://schemas.microsoft.com/office/drawing/2014/main" id="{5B2A3F29-0D0C-47DA-82B0-4B51AF42402F}"/>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Rectangle 12">
              <a:extLst>
                <a:ext uri="{FF2B5EF4-FFF2-40B4-BE49-F238E27FC236}">
                  <a16:creationId xmlns:a16="http://schemas.microsoft.com/office/drawing/2014/main" id="{136E5878-D0C8-468F-9FAB-99C2607B5E3C}"/>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17" name="Picture 16">
            <a:extLst>
              <a:ext uri="{FF2B5EF4-FFF2-40B4-BE49-F238E27FC236}">
                <a16:creationId xmlns:a16="http://schemas.microsoft.com/office/drawing/2014/main" id="{BC05AB5F-2F61-428B-9F3E-70221F6953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31" b="90769" l="9375" r="89063">
                        <a14:foregroundMark x1="28125" y1="90769" x2="71875" y2="90769"/>
                      </a14:backgroundRemoval>
                    </a14:imgEffect>
                  </a14:imgLayer>
                </a14:imgProps>
              </a:ext>
            </a:extLst>
          </a:blip>
          <a:stretch>
            <a:fillRect/>
          </a:stretch>
        </p:blipFill>
        <p:spPr>
          <a:xfrm>
            <a:off x="1271380" y="742357"/>
            <a:ext cx="184130" cy="187007"/>
          </a:xfrm>
          <a:prstGeom prst="rect">
            <a:avLst/>
          </a:prstGeom>
        </p:spPr>
      </p:pic>
      <p:pic>
        <p:nvPicPr>
          <p:cNvPr id="18" name="Picture 17">
            <a:extLst>
              <a:ext uri="{FF2B5EF4-FFF2-40B4-BE49-F238E27FC236}">
                <a16:creationId xmlns:a16="http://schemas.microsoft.com/office/drawing/2014/main" id="{C38FBE57-8BD1-4170-946C-AB79788C493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309009" y="1036590"/>
            <a:ext cx="191288" cy="159406"/>
          </a:xfrm>
          <a:prstGeom prst="rect">
            <a:avLst/>
          </a:prstGeom>
        </p:spPr>
      </p:pic>
      <p:pic>
        <p:nvPicPr>
          <p:cNvPr id="19" name="Picture 18">
            <a:extLst>
              <a:ext uri="{FF2B5EF4-FFF2-40B4-BE49-F238E27FC236}">
                <a16:creationId xmlns:a16="http://schemas.microsoft.com/office/drawing/2014/main" id="{DA8F75DD-D4A3-4C2B-8D7E-58103C984EA9}"/>
              </a:ext>
            </a:extLst>
          </p:cNvPr>
          <p:cNvPicPr/>
          <p:nvPr/>
        </p:nvPicPr>
        <p:blipFill>
          <a:blip r:embed="rId7"/>
          <a:stretch>
            <a:fillRect/>
          </a:stretch>
        </p:blipFill>
        <p:spPr>
          <a:xfrm>
            <a:off x="1240458" y="716113"/>
            <a:ext cx="541054" cy="244226"/>
          </a:xfrm>
          <a:prstGeom prst="rect">
            <a:avLst/>
          </a:prstGeom>
        </p:spPr>
      </p:pic>
      <p:pic>
        <p:nvPicPr>
          <p:cNvPr id="20" name="Picture 19">
            <a:extLst>
              <a:ext uri="{FF2B5EF4-FFF2-40B4-BE49-F238E27FC236}">
                <a16:creationId xmlns:a16="http://schemas.microsoft.com/office/drawing/2014/main" id="{FE385ED3-0CDD-4684-9B30-B6900DBEA9B9}"/>
              </a:ext>
            </a:extLst>
          </p:cNvPr>
          <p:cNvPicPr/>
          <p:nvPr/>
        </p:nvPicPr>
        <p:blipFill>
          <a:blip r:embed="rId8"/>
          <a:stretch>
            <a:fillRect/>
          </a:stretch>
        </p:blipFill>
        <p:spPr>
          <a:xfrm>
            <a:off x="1896965" y="724314"/>
            <a:ext cx="541056" cy="237637"/>
          </a:xfrm>
          <a:prstGeom prst="rect">
            <a:avLst/>
          </a:prstGeom>
        </p:spPr>
      </p:pic>
      <p:pic>
        <p:nvPicPr>
          <p:cNvPr id="23" name="Picture 22">
            <a:extLst>
              <a:ext uri="{FF2B5EF4-FFF2-40B4-BE49-F238E27FC236}">
                <a16:creationId xmlns:a16="http://schemas.microsoft.com/office/drawing/2014/main" id="{B7DB23AB-3CDB-4AFA-B80D-8E879165D787}"/>
              </a:ext>
            </a:extLst>
          </p:cNvPr>
          <p:cNvPicPr/>
          <p:nvPr/>
        </p:nvPicPr>
        <p:blipFill>
          <a:blip r:embed="rId9"/>
          <a:stretch>
            <a:fillRect/>
          </a:stretch>
        </p:blipFill>
        <p:spPr>
          <a:xfrm>
            <a:off x="1234971" y="1042720"/>
            <a:ext cx="548511" cy="285392"/>
          </a:xfrm>
          <a:prstGeom prst="rect">
            <a:avLst/>
          </a:prstGeom>
        </p:spPr>
      </p:pic>
      <p:pic>
        <p:nvPicPr>
          <p:cNvPr id="24" name="Picture 23">
            <a:extLst>
              <a:ext uri="{FF2B5EF4-FFF2-40B4-BE49-F238E27FC236}">
                <a16:creationId xmlns:a16="http://schemas.microsoft.com/office/drawing/2014/main" id="{8C614F9F-4901-4564-921C-2B26E6F8149A}"/>
              </a:ext>
            </a:extLst>
          </p:cNvPr>
          <p:cNvPicPr/>
          <p:nvPr/>
        </p:nvPicPr>
        <p:blipFill>
          <a:blip r:embed="rId10"/>
          <a:stretch>
            <a:fillRect/>
          </a:stretch>
        </p:blipFill>
        <p:spPr>
          <a:xfrm>
            <a:off x="1857520" y="1053954"/>
            <a:ext cx="514044" cy="263880"/>
          </a:xfrm>
          <a:prstGeom prst="rect">
            <a:avLst/>
          </a:prstGeom>
        </p:spPr>
      </p:pic>
      <p:pic>
        <p:nvPicPr>
          <p:cNvPr id="25" name="Picture 24">
            <a:extLst>
              <a:ext uri="{FF2B5EF4-FFF2-40B4-BE49-F238E27FC236}">
                <a16:creationId xmlns:a16="http://schemas.microsoft.com/office/drawing/2014/main" id="{BC376F2A-DE7F-4C7E-BDE3-46BF97A4A899}"/>
              </a:ext>
            </a:extLst>
          </p:cNvPr>
          <p:cNvPicPr/>
          <p:nvPr/>
        </p:nvPicPr>
        <p:blipFill>
          <a:blip r:embed="rId11"/>
          <a:stretch>
            <a:fillRect/>
          </a:stretch>
        </p:blipFill>
        <p:spPr>
          <a:xfrm>
            <a:off x="1994627" y="1355825"/>
            <a:ext cx="495085" cy="361160"/>
          </a:xfrm>
          <a:prstGeom prst="rect">
            <a:avLst/>
          </a:prstGeom>
        </p:spPr>
      </p:pic>
      <p:pic>
        <p:nvPicPr>
          <p:cNvPr id="26" name="Picture 25">
            <a:extLst>
              <a:ext uri="{FF2B5EF4-FFF2-40B4-BE49-F238E27FC236}">
                <a16:creationId xmlns:a16="http://schemas.microsoft.com/office/drawing/2014/main" id="{D932FD38-ACB5-489E-8FEB-19BB70C34EEF}"/>
              </a:ext>
            </a:extLst>
          </p:cNvPr>
          <p:cNvPicPr/>
          <p:nvPr/>
        </p:nvPicPr>
        <p:blipFill>
          <a:blip r:embed="rId12"/>
          <a:stretch>
            <a:fillRect/>
          </a:stretch>
        </p:blipFill>
        <p:spPr>
          <a:xfrm>
            <a:off x="1234971" y="1372702"/>
            <a:ext cx="690108" cy="274737"/>
          </a:xfrm>
          <a:prstGeom prst="rect">
            <a:avLst/>
          </a:prstGeom>
        </p:spPr>
      </p:pic>
      <p:pic>
        <p:nvPicPr>
          <p:cNvPr id="27" name="Picture 26">
            <a:extLst>
              <a:ext uri="{FF2B5EF4-FFF2-40B4-BE49-F238E27FC236}">
                <a16:creationId xmlns:a16="http://schemas.microsoft.com/office/drawing/2014/main" id="{FD7C4908-A3A4-4808-AB22-47176CB4B0FE}"/>
              </a:ext>
            </a:extLst>
          </p:cNvPr>
          <p:cNvPicPr/>
          <p:nvPr/>
        </p:nvPicPr>
        <p:blipFill>
          <a:blip r:embed="rId13"/>
          <a:stretch>
            <a:fillRect/>
          </a:stretch>
        </p:blipFill>
        <p:spPr>
          <a:xfrm>
            <a:off x="1245163" y="1707128"/>
            <a:ext cx="690106" cy="301341"/>
          </a:xfrm>
          <a:prstGeom prst="rect">
            <a:avLst/>
          </a:prstGeom>
        </p:spPr>
      </p:pic>
      <p:pic>
        <p:nvPicPr>
          <p:cNvPr id="28" name="Picture 27">
            <a:extLst>
              <a:ext uri="{FF2B5EF4-FFF2-40B4-BE49-F238E27FC236}">
                <a16:creationId xmlns:a16="http://schemas.microsoft.com/office/drawing/2014/main" id="{594BA901-0C8E-480B-9A0B-4E656517221C}"/>
              </a:ext>
            </a:extLst>
          </p:cNvPr>
          <p:cNvPicPr/>
          <p:nvPr/>
        </p:nvPicPr>
        <p:blipFill>
          <a:blip r:embed="rId14"/>
          <a:stretch>
            <a:fillRect/>
          </a:stretch>
        </p:blipFill>
        <p:spPr>
          <a:xfrm>
            <a:off x="2575701" y="1028461"/>
            <a:ext cx="765659" cy="277652"/>
          </a:xfrm>
          <a:prstGeom prst="rect">
            <a:avLst/>
          </a:prstGeom>
        </p:spPr>
      </p:pic>
      <p:pic>
        <p:nvPicPr>
          <p:cNvPr id="29" name="Picture 28">
            <a:extLst>
              <a:ext uri="{FF2B5EF4-FFF2-40B4-BE49-F238E27FC236}">
                <a16:creationId xmlns:a16="http://schemas.microsoft.com/office/drawing/2014/main" id="{E7D60A1E-DF63-43C7-BEB6-6005ADDE83B0}"/>
              </a:ext>
            </a:extLst>
          </p:cNvPr>
          <p:cNvPicPr/>
          <p:nvPr/>
        </p:nvPicPr>
        <p:blipFill>
          <a:blip r:embed="rId15"/>
          <a:stretch>
            <a:fillRect/>
          </a:stretch>
        </p:blipFill>
        <p:spPr>
          <a:xfrm>
            <a:off x="2538396" y="1390340"/>
            <a:ext cx="765660" cy="241902"/>
          </a:xfrm>
          <a:prstGeom prst="rect">
            <a:avLst/>
          </a:prstGeom>
        </p:spPr>
      </p:pic>
      <p:pic>
        <p:nvPicPr>
          <p:cNvPr id="30" name="Picture 29">
            <a:extLst>
              <a:ext uri="{FF2B5EF4-FFF2-40B4-BE49-F238E27FC236}">
                <a16:creationId xmlns:a16="http://schemas.microsoft.com/office/drawing/2014/main" id="{D1992CED-6457-4637-BEFB-6140422D044C}"/>
              </a:ext>
            </a:extLst>
          </p:cNvPr>
          <p:cNvPicPr/>
          <p:nvPr/>
        </p:nvPicPr>
        <p:blipFill>
          <a:blip r:embed="rId16"/>
          <a:stretch>
            <a:fillRect/>
          </a:stretch>
        </p:blipFill>
        <p:spPr>
          <a:xfrm>
            <a:off x="1994627" y="1747297"/>
            <a:ext cx="690107" cy="305091"/>
          </a:xfrm>
          <a:prstGeom prst="rect">
            <a:avLst/>
          </a:prstGeom>
        </p:spPr>
      </p:pic>
      <p:pic>
        <p:nvPicPr>
          <p:cNvPr id="31" name="Picture 30">
            <a:extLst>
              <a:ext uri="{FF2B5EF4-FFF2-40B4-BE49-F238E27FC236}">
                <a16:creationId xmlns:a16="http://schemas.microsoft.com/office/drawing/2014/main" id="{3F18A049-01E6-4863-A5ED-FCEBC14A9AF7}"/>
              </a:ext>
            </a:extLst>
          </p:cNvPr>
          <p:cNvPicPr/>
          <p:nvPr/>
        </p:nvPicPr>
        <p:blipFill>
          <a:blip r:embed="rId17"/>
          <a:stretch>
            <a:fillRect/>
          </a:stretch>
        </p:blipFill>
        <p:spPr>
          <a:xfrm>
            <a:off x="2774606" y="1691007"/>
            <a:ext cx="565978" cy="335841"/>
          </a:xfrm>
          <a:prstGeom prst="rect">
            <a:avLst/>
          </a:prstGeom>
        </p:spPr>
      </p:pic>
      <p:sp>
        <p:nvSpPr>
          <p:cNvPr id="5" name="TextBox 4">
            <a:extLst>
              <a:ext uri="{FF2B5EF4-FFF2-40B4-BE49-F238E27FC236}">
                <a16:creationId xmlns:a16="http://schemas.microsoft.com/office/drawing/2014/main" id="{47A36C15-F025-4E37-A87B-987315F7028C}"/>
              </a:ext>
            </a:extLst>
          </p:cNvPr>
          <p:cNvSpPr txBox="1"/>
          <p:nvPr/>
        </p:nvSpPr>
        <p:spPr>
          <a:xfrm>
            <a:off x="5990562" y="4443293"/>
            <a:ext cx="2140858"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Bảng</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8219F9D8-6E44-4E49-8A7D-05248A11A065}"/>
              </a:ext>
            </a:extLst>
          </p:cNvPr>
          <p:cNvPicPr/>
          <p:nvPr/>
        </p:nvPicPr>
        <p:blipFill>
          <a:blip r:embed="rId18"/>
          <a:stretch>
            <a:fillRect/>
          </a:stretch>
        </p:blipFill>
        <p:spPr>
          <a:xfrm>
            <a:off x="2924629" y="28286"/>
            <a:ext cx="6219371" cy="2387601"/>
          </a:xfrm>
          <a:prstGeom prst="rect">
            <a:avLst/>
          </a:prstGeom>
        </p:spPr>
      </p:pic>
      <p:pic>
        <p:nvPicPr>
          <p:cNvPr id="11" name="Picture 10">
            <a:extLst>
              <a:ext uri="{FF2B5EF4-FFF2-40B4-BE49-F238E27FC236}">
                <a16:creationId xmlns:a16="http://schemas.microsoft.com/office/drawing/2014/main" id="{B1610A44-D2EA-4FC7-A92B-B25C2D4DC7F5}"/>
              </a:ext>
            </a:extLst>
          </p:cNvPr>
          <p:cNvPicPr/>
          <p:nvPr/>
        </p:nvPicPr>
        <p:blipFill>
          <a:blip r:embed="rId19"/>
          <a:stretch>
            <a:fillRect/>
          </a:stretch>
        </p:blipFill>
        <p:spPr>
          <a:xfrm>
            <a:off x="0" y="1416685"/>
            <a:ext cx="5943600" cy="3726815"/>
          </a:xfrm>
          <a:prstGeom prst="rect">
            <a:avLst/>
          </a:prstGeom>
        </p:spPr>
      </p:pic>
      <p:sp>
        <p:nvSpPr>
          <p:cNvPr id="99" name="TextBox 98">
            <a:extLst>
              <a:ext uri="{FF2B5EF4-FFF2-40B4-BE49-F238E27FC236}">
                <a16:creationId xmlns:a16="http://schemas.microsoft.com/office/drawing/2014/main" id="{BD4DD9E1-18B3-4CD4-BDA3-B5E6FD0D9843}"/>
              </a:ext>
            </a:extLst>
          </p:cNvPr>
          <p:cNvSpPr txBox="1"/>
          <p:nvPr/>
        </p:nvSpPr>
        <p:spPr>
          <a:xfrm>
            <a:off x="6376004" y="2571750"/>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2NF</a:t>
            </a:r>
          </a:p>
        </p:txBody>
      </p:sp>
      <p:sp>
        <p:nvSpPr>
          <p:cNvPr id="101" name="TextBox 100">
            <a:extLst>
              <a:ext uri="{FF2B5EF4-FFF2-40B4-BE49-F238E27FC236}">
                <a16:creationId xmlns:a16="http://schemas.microsoft.com/office/drawing/2014/main" id="{12C7DFC8-5329-4BEC-9D6E-F3B4577286CB}"/>
              </a:ext>
            </a:extLst>
          </p:cNvPr>
          <p:cNvSpPr txBox="1"/>
          <p:nvPr/>
        </p:nvSpPr>
        <p:spPr>
          <a:xfrm>
            <a:off x="-2140858" y="3743861"/>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sp>
        <p:nvSpPr>
          <p:cNvPr id="102" name="TextBox 101">
            <a:extLst>
              <a:ext uri="{FF2B5EF4-FFF2-40B4-BE49-F238E27FC236}">
                <a16:creationId xmlns:a16="http://schemas.microsoft.com/office/drawing/2014/main" id="{11C729F4-2FD0-4F6A-98B2-98324D22B29C}"/>
              </a:ext>
            </a:extLst>
          </p:cNvPr>
          <p:cNvSpPr txBox="1"/>
          <p:nvPr/>
        </p:nvSpPr>
        <p:spPr>
          <a:xfrm>
            <a:off x="-2075024" y="2869357"/>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1NF</a:t>
            </a:r>
          </a:p>
        </p:txBody>
      </p:sp>
    </p:spTree>
    <p:extLst>
      <p:ext uri="{BB962C8B-B14F-4D97-AF65-F5344CB8AC3E}">
        <p14:creationId xmlns:p14="http://schemas.microsoft.com/office/powerpoint/2010/main" val="2478977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34</a:t>
            </a:fld>
            <a:endParaRPr lang="e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A36C15-F025-4E37-A87B-987315F7028C}"/>
              </a:ext>
            </a:extLst>
          </p:cNvPr>
          <p:cNvSpPr txBox="1"/>
          <p:nvPr/>
        </p:nvSpPr>
        <p:spPr>
          <a:xfrm>
            <a:off x="5906708" y="1075154"/>
            <a:ext cx="2140858"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Bảng</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D468927-4899-4B02-B2F2-86360CB39F28}"/>
              </a:ext>
            </a:extLst>
          </p:cNvPr>
          <p:cNvSpPr txBox="1"/>
          <p:nvPr/>
        </p:nvSpPr>
        <p:spPr>
          <a:xfrm>
            <a:off x="819450" y="3534720"/>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grpSp>
        <p:nvGrpSpPr>
          <p:cNvPr id="63" name="Group 62">
            <a:extLst>
              <a:ext uri="{FF2B5EF4-FFF2-40B4-BE49-F238E27FC236}">
                <a16:creationId xmlns:a16="http://schemas.microsoft.com/office/drawing/2014/main" id="{0D3ABC9D-0114-4F4B-983A-F02C4BB37F08}"/>
              </a:ext>
            </a:extLst>
          </p:cNvPr>
          <p:cNvGrpSpPr/>
          <p:nvPr/>
        </p:nvGrpSpPr>
        <p:grpSpPr>
          <a:xfrm>
            <a:off x="1096434" y="603636"/>
            <a:ext cx="2956249" cy="1732031"/>
            <a:chOff x="2933682" y="1461285"/>
            <a:chExt cx="2627295" cy="1539301"/>
          </a:xfrm>
        </p:grpSpPr>
        <p:grpSp>
          <p:nvGrpSpPr>
            <p:cNvPr id="64" name="Google Shape;414;p36">
              <a:extLst>
                <a:ext uri="{FF2B5EF4-FFF2-40B4-BE49-F238E27FC236}">
                  <a16:creationId xmlns:a16="http://schemas.microsoft.com/office/drawing/2014/main" id="{416E7E65-C00E-4E20-B5F5-6E3DA61FF027}"/>
                </a:ext>
              </a:extLst>
            </p:cNvPr>
            <p:cNvGrpSpPr/>
            <p:nvPr/>
          </p:nvGrpSpPr>
          <p:grpSpPr>
            <a:xfrm>
              <a:off x="2933682" y="1461285"/>
              <a:ext cx="2627295" cy="1539301"/>
              <a:chOff x="2789042" y="1451163"/>
              <a:chExt cx="5482376" cy="3212059"/>
            </a:xfrm>
          </p:grpSpPr>
          <p:sp>
            <p:nvSpPr>
              <p:cNvPr id="67" name="Google Shape;415;p36">
                <a:extLst>
                  <a:ext uri="{FF2B5EF4-FFF2-40B4-BE49-F238E27FC236}">
                    <a16:creationId xmlns:a16="http://schemas.microsoft.com/office/drawing/2014/main" id="{F91427FF-930C-4703-BE64-FC6527FCB910}"/>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416;p36">
                <a:extLst>
                  <a:ext uri="{FF2B5EF4-FFF2-40B4-BE49-F238E27FC236}">
                    <a16:creationId xmlns:a16="http://schemas.microsoft.com/office/drawing/2014/main" id="{04D46D61-9968-4A16-8263-6AD47D39C5BD}"/>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417;p36">
                <a:extLst>
                  <a:ext uri="{FF2B5EF4-FFF2-40B4-BE49-F238E27FC236}">
                    <a16:creationId xmlns:a16="http://schemas.microsoft.com/office/drawing/2014/main" id="{49324163-ED19-4FAF-A9F8-6F0F06A3CD2E}"/>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 name="Google Shape;418;p36">
              <a:extLst>
                <a:ext uri="{FF2B5EF4-FFF2-40B4-BE49-F238E27FC236}">
                  <a16:creationId xmlns:a16="http://schemas.microsoft.com/office/drawing/2014/main" id="{FF6114D1-07BD-475F-A9A7-DFF156FD209E}"/>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Rectangle 65">
              <a:extLst>
                <a:ext uri="{FF2B5EF4-FFF2-40B4-BE49-F238E27FC236}">
                  <a16:creationId xmlns:a16="http://schemas.microsoft.com/office/drawing/2014/main" id="{F7820EFC-4D42-444D-A6B1-1B746531AE7E}"/>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70" name="Picture 69">
            <a:extLst>
              <a:ext uri="{FF2B5EF4-FFF2-40B4-BE49-F238E27FC236}">
                <a16:creationId xmlns:a16="http://schemas.microsoft.com/office/drawing/2014/main" id="{4F573F07-A63D-415F-B4A3-D105C92027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31" b="90769" l="9375" r="89063">
                        <a14:foregroundMark x1="28125" y1="90769" x2="71875" y2="90769"/>
                      </a14:backgroundRemoval>
                    </a14:imgEffect>
                  </a14:imgLayer>
                </a14:imgProps>
              </a:ext>
            </a:extLst>
          </a:blip>
          <a:stretch>
            <a:fillRect/>
          </a:stretch>
        </p:blipFill>
        <p:spPr>
          <a:xfrm>
            <a:off x="1527646" y="817441"/>
            <a:ext cx="184130" cy="187007"/>
          </a:xfrm>
          <a:prstGeom prst="rect">
            <a:avLst/>
          </a:prstGeom>
        </p:spPr>
      </p:pic>
      <p:pic>
        <p:nvPicPr>
          <p:cNvPr id="71" name="Picture 70">
            <a:extLst>
              <a:ext uri="{FF2B5EF4-FFF2-40B4-BE49-F238E27FC236}">
                <a16:creationId xmlns:a16="http://schemas.microsoft.com/office/drawing/2014/main" id="{A835F7CF-3351-4522-BEAC-662AF11C2AF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565275" y="1111674"/>
            <a:ext cx="191288" cy="159406"/>
          </a:xfrm>
          <a:prstGeom prst="rect">
            <a:avLst/>
          </a:prstGeom>
        </p:spPr>
      </p:pic>
      <p:pic>
        <p:nvPicPr>
          <p:cNvPr id="72" name="Picture 71">
            <a:extLst>
              <a:ext uri="{FF2B5EF4-FFF2-40B4-BE49-F238E27FC236}">
                <a16:creationId xmlns:a16="http://schemas.microsoft.com/office/drawing/2014/main" id="{C00421AC-5B7F-4054-9ABB-6C91584F308E}"/>
              </a:ext>
            </a:extLst>
          </p:cNvPr>
          <p:cNvPicPr/>
          <p:nvPr/>
        </p:nvPicPr>
        <p:blipFill>
          <a:blip r:embed="rId7"/>
          <a:stretch>
            <a:fillRect/>
          </a:stretch>
        </p:blipFill>
        <p:spPr>
          <a:xfrm>
            <a:off x="1496724" y="791197"/>
            <a:ext cx="541054" cy="244226"/>
          </a:xfrm>
          <a:prstGeom prst="rect">
            <a:avLst/>
          </a:prstGeom>
        </p:spPr>
      </p:pic>
      <p:pic>
        <p:nvPicPr>
          <p:cNvPr id="73" name="Picture 72">
            <a:extLst>
              <a:ext uri="{FF2B5EF4-FFF2-40B4-BE49-F238E27FC236}">
                <a16:creationId xmlns:a16="http://schemas.microsoft.com/office/drawing/2014/main" id="{4DC6F877-5F3C-4005-AE86-B92E2C35767F}"/>
              </a:ext>
            </a:extLst>
          </p:cNvPr>
          <p:cNvPicPr/>
          <p:nvPr/>
        </p:nvPicPr>
        <p:blipFill>
          <a:blip r:embed="rId8"/>
          <a:stretch>
            <a:fillRect/>
          </a:stretch>
        </p:blipFill>
        <p:spPr>
          <a:xfrm>
            <a:off x="2092342" y="799396"/>
            <a:ext cx="541056" cy="237637"/>
          </a:xfrm>
          <a:prstGeom prst="rect">
            <a:avLst/>
          </a:prstGeom>
        </p:spPr>
      </p:pic>
      <p:pic>
        <p:nvPicPr>
          <p:cNvPr id="76" name="Picture 75">
            <a:extLst>
              <a:ext uri="{FF2B5EF4-FFF2-40B4-BE49-F238E27FC236}">
                <a16:creationId xmlns:a16="http://schemas.microsoft.com/office/drawing/2014/main" id="{2376C2DB-44E2-4474-AD9D-22BF46CD5B61}"/>
              </a:ext>
            </a:extLst>
          </p:cNvPr>
          <p:cNvPicPr/>
          <p:nvPr/>
        </p:nvPicPr>
        <p:blipFill>
          <a:blip r:embed="rId9"/>
          <a:stretch>
            <a:fillRect/>
          </a:stretch>
        </p:blipFill>
        <p:spPr>
          <a:xfrm>
            <a:off x="2250893" y="1430909"/>
            <a:ext cx="495085" cy="361160"/>
          </a:xfrm>
          <a:prstGeom prst="rect">
            <a:avLst/>
          </a:prstGeom>
        </p:spPr>
      </p:pic>
      <p:pic>
        <p:nvPicPr>
          <p:cNvPr id="77" name="Picture 76">
            <a:extLst>
              <a:ext uri="{FF2B5EF4-FFF2-40B4-BE49-F238E27FC236}">
                <a16:creationId xmlns:a16="http://schemas.microsoft.com/office/drawing/2014/main" id="{4AFE35D3-1BE5-42B4-AF2C-0A469CCA3D1A}"/>
              </a:ext>
            </a:extLst>
          </p:cNvPr>
          <p:cNvPicPr/>
          <p:nvPr/>
        </p:nvPicPr>
        <p:blipFill>
          <a:blip r:embed="rId10"/>
          <a:stretch>
            <a:fillRect/>
          </a:stretch>
        </p:blipFill>
        <p:spPr>
          <a:xfrm>
            <a:off x="1491237" y="1447786"/>
            <a:ext cx="690108" cy="274737"/>
          </a:xfrm>
          <a:prstGeom prst="rect">
            <a:avLst/>
          </a:prstGeom>
        </p:spPr>
      </p:pic>
      <p:pic>
        <p:nvPicPr>
          <p:cNvPr id="78" name="Picture 77">
            <a:extLst>
              <a:ext uri="{FF2B5EF4-FFF2-40B4-BE49-F238E27FC236}">
                <a16:creationId xmlns:a16="http://schemas.microsoft.com/office/drawing/2014/main" id="{79ADDF62-D3CF-4C30-B5DC-AD14B3CF6602}"/>
              </a:ext>
            </a:extLst>
          </p:cNvPr>
          <p:cNvPicPr/>
          <p:nvPr/>
        </p:nvPicPr>
        <p:blipFill>
          <a:blip r:embed="rId11"/>
          <a:stretch>
            <a:fillRect/>
          </a:stretch>
        </p:blipFill>
        <p:spPr>
          <a:xfrm>
            <a:off x="1501429" y="1782212"/>
            <a:ext cx="690106" cy="301341"/>
          </a:xfrm>
          <a:prstGeom prst="rect">
            <a:avLst/>
          </a:prstGeom>
        </p:spPr>
      </p:pic>
      <p:pic>
        <p:nvPicPr>
          <p:cNvPr id="79" name="Picture 78">
            <a:extLst>
              <a:ext uri="{FF2B5EF4-FFF2-40B4-BE49-F238E27FC236}">
                <a16:creationId xmlns:a16="http://schemas.microsoft.com/office/drawing/2014/main" id="{2FF61B4F-D2C0-423A-8817-2583B6E518C2}"/>
              </a:ext>
            </a:extLst>
          </p:cNvPr>
          <p:cNvPicPr/>
          <p:nvPr/>
        </p:nvPicPr>
        <p:blipFill>
          <a:blip r:embed="rId12"/>
          <a:stretch>
            <a:fillRect/>
          </a:stretch>
        </p:blipFill>
        <p:spPr>
          <a:xfrm>
            <a:off x="2831967" y="1103545"/>
            <a:ext cx="765659" cy="277652"/>
          </a:xfrm>
          <a:prstGeom prst="rect">
            <a:avLst/>
          </a:prstGeom>
        </p:spPr>
      </p:pic>
      <p:pic>
        <p:nvPicPr>
          <p:cNvPr id="80" name="Picture 79">
            <a:extLst>
              <a:ext uri="{FF2B5EF4-FFF2-40B4-BE49-F238E27FC236}">
                <a16:creationId xmlns:a16="http://schemas.microsoft.com/office/drawing/2014/main" id="{B202CC5C-7580-4223-B726-D28947D3748A}"/>
              </a:ext>
            </a:extLst>
          </p:cNvPr>
          <p:cNvPicPr/>
          <p:nvPr/>
        </p:nvPicPr>
        <p:blipFill>
          <a:blip r:embed="rId13"/>
          <a:stretch>
            <a:fillRect/>
          </a:stretch>
        </p:blipFill>
        <p:spPr>
          <a:xfrm>
            <a:off x="2794662" y="1465424"/>
            <a:ext cx="765660" cy="241902"/>
          </a:xfrm>
          <a:prstGeom prst="rect">
            <a:avLst/>
          </a:prstGeom>
        </p:spPr>
      </p:pic>
      <p:pic>
        <p:nvPicPr>
          <p:cNvPr id="81" name="Picture 80">
            <a:extLst>
              <a:ext uri="{FF2B5EF4-FFF2-40B4-BE49-F238E27FC236}">
                <a16:creationId xmlns:a16="http://schemas.microsoft.com/office/drawing/2014/main" id="{2E98AFB9-D975-422E-A07F-0A092097836F}"/>
              </a:ext>
            </a:extLst>
          </p:cNvPr>
          <p:cNvPicPr/>
          <p:nvPr/>
        </p:nvPicPr>
        <p:blipFill>
          <a:blip r:embed="rId14"/>
          <a:stretch>
            <a:fillRect/>
          </a:stretch>
        </p:blipFill>
        <p:spPr>
          <a:xfrm>
            <a:off x="2250893" y="1822381"/>
            <a:ext cx="690107" cy="305091"/>
          </a:xfrm>
          <a:prstGeom prst="rect">
            <a:avLst/>
          </a:prstGeom>
        </p:spPr>
      </p:pic>
      <p:pic>
        <p:nvPicPr>
          <p:cNvPr id="82" name="Picture 81">
            <a:extLst>
              <a:ext uri="{FF2B5EF4-FFF2-40B4-BE49-F238E27FC236}">
                <a16:creationId xmlns:a16="http://schemas.microsoft.com/office/drawing/2014/main" id="{F75E4D18-D08B-4BFB-9256-EF6E7411F5BB}"/>
              </a:ext>
            </a:extLst>
          </p:cNvPr>
          <p:cNvPicPr/>
          <p:nvPr/>
        </p:nvPicPr>
        <p:blipFill>
          <a:blip r:embed="rId15"/>
          <a:stretch>
            <a:fillRect/>
          </a:stretch>
        </p:blipFill>
        <p:spPr>
          <a:xfrm>
            <a:off x="3030872" y="1766091"/>
            <a:ext cx="565978" cy="335841"/>
          </a:xfrm>
          <a:prstGeom prst="rect">
            <a:avLst/>
          </a:prstGeom>
        </p:spPr>
      </p:pic>
      <p:pic>
        <p:nvPicPr>
          <p:cNvPr id="83" name="Picture 82">
            <a:extLst>
              <a:ext uri="{FF2B5EF4-FFF2-40B4-BE49-F238E27FC236}">
                <a16:creationId xmlns:a16="http://schemas.microsoft.com/office/drawing/2014/main" id="{255BE1BB-4DB2-4B2F-AF94-1162F02FBC72}"/>
              </a:ext>
            </a:extLst>
          </p:cNvPr>
          <p:cNvPicPr/>
          <p:nvPr/>
        </p:nvPicPr>
        <p:blipFill>
          <a:blip r:embed="rId16"/>
          <a:stretch>
            <a:fillRect/>
          </a:stretch>
        </p:blipFill>
        <p:spPr>
          <a:xfrm>
            <a:off x="2699335" y="791294"/>
            <a:ext cx="428255" cy="268529"/>
          </a:xfrm>
          <a:prstGeom prst="rect">
            <a:avLst/>
          </a:prstGeom>
        </p:spPr>
      </p:pic>
      <p:pic>
        <p:nvPicPr>
          <p:cNvPr id="84" name="Picture 83">
            <a:extLst>
              <a:ext uri="{FF2B5EF4-FFF2-40B4-BE49-F238E27FC236}">
                <a16:creationId xmlns:a16="http://schemas.microsoft.com/office/drawing/2014/main" id="{CDC668D2-073A-4950-8971-791985D5EC50}"/>
              </a:ext>
            </a:extLst>
          </p:cNvPr>
          <p:cNvPicPr/>
          <p:nvPr/>
        </p:nvPicPr>
        <p:blipFill>
          <a:blip r:embed="rId17"/>
          <a:stretch>
            <a:fillRect/>
          </a:stretch>
        </p:blipFill>
        <p:spPr>
          <a:xfrm>
            <a:off x="3162189" y="820484"/>
            <a:ext cx="521251" cy="200107"/>
          </a:xfrm>
          <a:prstGeom prst="rect">
            <a:avLst/>
          </a:prstGeom>
        </p:spPr>
      </p:pic>
      <p:pic>
        <p:nvPicPr>
          <p:cNvPr id="7" name="Picture 6">
            <a:extLst>
              <a:ext uri="{FF2B5EF4-FFF2-40B4-BE49-F238E27FC236}">
                <a16:creationId xmlns:a16="http://schemas.microsoft.com/office/drawing/2014/main" id="{ADD9EF8B-5763-4ED3-9AA9-513DFF4A4B4F}"/>
              </a:ext>
            </a:extLst>
          </p:cNvPr>
          <p:cNvPicPr/>
          <p:nvPr/>
        </p:nvPicPr>
        <p:blipFill>
          <a:blip r:embed="rId18"/>
          <a:stretch>
            <a:fillRect/>
          </a:stretch>
        </p:blipFill>
        <p:spPr>
          <a:xfrm>
            <a:off x="-36892" y="0"/>
            <a:ext cx="5943600" cy="3201670"/>
          </a:xfrm>
          <a:prstGeom prst="rect">
            <a:avLst/>
          </a:prstGeom>
        </p:spPr>
      </p:pic>
      <p:pic>
        <p:nvPicPr>
          <p:cNvPr id="8" name="Picture 7">
            <a:extLst>
              <a:ext uri="{FF2B5EF4-FFF2-40B4-BE49-F238E27FC236}">
                <a16:creationId xmlns:a16="http://schemas.microsoft.com/office/drawing/2014/main" id="{0C03D8CB-0065-4E6A-80B3-C3B258CED457}"/>
              </a:ext>
            </a:extLst>
          </p:cNvPr>
          <p:cNvPicPr/>
          <p:nvPr/>
        </p:nvPicPr>
        <p:blipFill>
          <a:blip r:embed="rId19"/>
          <a:stretch>
            <a:fillRect/>
          </a:stretch>
        </p:blipFill>
        <p:spPr>
          <a:xfrm>
            <a:off x="3155041" y="2257564"/>
            <a:ext cx="5621867" cy="2885936"/>
          </a:xfrm>
          <a:prstGeom prst="rect">
            <a:avLst/>
          </a:prstGeom>
        </p:spPr>
      </p:pic>
      <p:sp>
        <p:nvSpPr>
          <p:cNvPr id="85" name="TextBox 84">
            <a:extLst>
              <a:ext uri="{FF2B5EF4-FFF2-40B4-BE49-F238E27FC236}">
                <a16:creationId xmlns:a16="http://schemas.microsoft.com/office/drawing/2014/main" id="{4109AA71-5567-4E92-9B7B-378C2E4393E9}"/>
              </a:ext>
            </a:extLst>
          </p:cNvPr>
          <p:cNvSpPr txBox="1"/>
          <p:nvPr/>
        </p:nvSpPr>
        <p:spPr>
          <a:xfrm>
            <a:off x="4425284" y="-646331"/>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2NF</a:t>
            </a:r>
          </a:p>
        </p:txBody>
      </p:sp>
      <p:sp>
        <p:nvSpPr>
          <p:cNvPr id="86" name="TextBox 85">
            <a:extLst>
              <a:ext uri="{FF2B5EF4-FFF2-40B4-BE49-F238E27FC236}">
                <a16:creationId xmlns:a16="http://schemas.microsoft.com/office/drawing/2014/main" id="{862B6DEA-9E72-48D4-92F9-7D41621EC31B}"/>
              </a:ext>
            </a:extLst>
          </p:cNvPr>
          <p:cNvSpPr txBox="1"/>
          <p:nvPr/>
        </p:nvSpPr>
        <p:spPr>
          <a:xfrm>
            <a:off x="2126584" y="5207169"/>
            <a:ext cx="45974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spTree>
    <p:extLst>
      <p:ext uri="{BB962C8B-B14F-4D97-AF65-F5344CB8AC3E}">
        <p14:creationId xmlns:p14="http://schemas.microsoft.com/office/powerpoint/2010/main" val="16470821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35</a:t>
            </a:fld>
            <a:endParaRPr lang="e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3FCAE61-AB96-4E97-93C2-4551AC3937AA}"/>
              </a:ext>
            </a:extLst>
          </p:cNvPr>
          <p:cNvSpPr txBox="1"/>
          <p:nvPr/>
        </p:nvSpPr>
        <p:spPr>
          <a:xfrm>
            <a:off x="2260600" y="4520777"/>
            <a:ext cx="45974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sp>
        <p:nvSpPr>
          <p:cNvPr id="27" name="TextBox 26">
            <a:extLst>
              <a:ext uri="{FF2B5EF4-FFF2-40B4-BE49-F238E27FC236}">
                <a16:creationId xmlns:a16="http://schemas.microsoft.com/office/drawing/2014/main" id="{9E6AC91B-EA37-40BF-907D-8A3F652D6AF6}"/>
              </a:ext>
            </a:extLst>
          </p:cNvPr>
          <p:cNvSpPr txBox="1"/>
          <p:nvPr/>
        </p:nvSpPr>
        <p:spPr>
          <a:xfrm>
            <a:off x="1332592" y="675953"/>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2NF</a:t>
            </a:r>
          </a:p>
        </p:txBody>
      </p:sp>
      <p:grpSp>
        <p:nvGrpSpPr>
          <p:cNvPr id="28" name="Group 27">
            <a:extLst>
              <a:ext uri="{FF2B5EF4-FFF2-40B4-BE49-F238E27FC236}">
                <a16:creationId xmlns:a16="http://schemas.microsoft.com/office/drawing/2014/main" id="{DFFC0774-DACD-4FFE-AA0C-5648360E7EC4}"/>
              </a:ext>
            </a:extLst>
          </p:cNvPr>
          <p:cNvGrpSpPr/>
          <p:nvPr/>
        </p:nvGrpSpPr>
        <p:grpSpPr>
          <a:xfrm>
            <a:off x="1096434" y="603636"/>
            <a:ext cx="2956249" cy="1732031"/>
            <a:chOff x="2933682" y="1461285"/>
            <a:chExt cx="2627295" cy="1539301"/>
          </a:xfrm>
        </p:grpSpPr>
        <p:grpSp>
          <p:nvGrpSpPr>
            <p:cNvPr id="29" name="Google Shape;414;p36">
              <a:extLst>
                <a:ext uri="{FF2B5EF4-FFF2-40B4-BE49-F238E27FC236}">
                  <a16:creationId xmlns:a16="http://schemas.microsoft.com/office/drawing/2014/main" id="{CD9CCBF6-7DFD-4FC9-82C2-7016A187DDEA}"/>
                </a:ext>
              </a:extLst>
            </p:cNvPr>
            <p:cNvGrpSpPr/>
            <p:nvPr/>
          </p:nvGrpSpPr>
          <p:grpSpPr>
            <a:xfrm>
              <a:off x="2933682" y="1461285"/>
              <a:ext cx="2627295" cy="1539301"/>
              <a:chOff x="2789042" y="1451163"/>
              <a:chExt cx="5482376" cy="3212059"/>
            </a:xfrm>
          </p:grpSpPr>
          <p:sp>
            <p:nvSpPr>
              <p:cNvPr id="32" name="Google Shape;415;p36">
                <a:extLst>
                  <a:ext uri="{FF2B5EF4-FFF2-40B4-BE49-F238E27FC236}">
                    <a16:creationId xmlns:a16="http://schemas.microsoft.com/office/drawing/2014/main" id="{292334E8-B694-42A8-B8ED-E0E0C3752661}"/>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16;p36">
                <a:extLst>
                  <a:ext uri="{FF2B5EF4-FFF2-40B4-BE49-F238E27FC236}">
                    <a16:creationId xmlns:a16="http://schemas.microsoft.com/office/drawing/2014/main" id="{6700C6D0-4D5C-4453-B4CE-D7CFD384D01D}"/>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17;p36">
                <a:extLst>
                  <a:ext uri="{FF2B5EF4-FFF2-40B4-BE49-F238E27FC236}">
                    <a16:creationId xmlns:a16="http://schemas.microsoft.com/office/drawing/2014/main" id="{B8661462-7DA2-468C-BE24-801B392A9A26}"/>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418;p36">
              <a:extLst>
                <a:ext uri="{FF2B5EF4-FFF2-40B4-BE49-F238E27FC236}">
                  <a16:creationId xmlns:a16="http://schemas.microsoft.com/office/drawing/2014/main" id="{AC18033D-BDDE-4594-8133-6AA7A541B7E1}"/>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Rectangle 30">
              <a:extLst>
                <a:ext uri="{FF2B5EF4-FFF2-40B4-BE49-F238E27FC236}">
                  <a16:creationId xmlns:a16="http://schemas.microsoft.com/office/drawing/2014/main" id="{486A653D-54EE-4E03-81AB-35F11CF0CD1C}"/>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35" name="Picture 34">
            <a:extLst>
              <a:ext uri="{FF2B5EF4-FFF2-40B4-BE49-F238E27FC236}">
                <a16:creationId xmlns:a16="http://schemas.microsoft.com/office/drawing/2014/main" id="{2DD11140-4781-43F9-AEB2-77642B0287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31" b="90769" l="9375" r="89063">
                        <a14:foregroundMark x1="28125" y1="90769" x2="71875" y2="90769"/>
                      </a14:backgroundRemoval>
                    </a14:imgEffect>
                  </a14:imgLayer>
                </a14:imgProps>
              </a:ext>
            </a:extLst>
          </a:blip>
          <a:stretch>
            <a:fillRect/>
          </a:stretch>
        </p:blipFill>
        <p:spPr>
          <a:xfrm>
            <a:off x="1527646" y="817441"/>
            <a:ext cx="184130" cy="187007"/>
          </a:xfrm>
          <a:prstGeom prst="rect">
            <a:avLst/>
          </a:prstGeom>
        </p:spPr>
      </p:pic>
      <p:pic>
        <p:nvPicPr>
          <p:cNvPr id="36" name="Picture 35">
            <a:extLst>
              <a:ext uri="{FF2B5EF4-FFF2-40B4-BE49-F238E27FC236}">
                <a16:creationId xmlns:a16="http://schemas.microsoft.com/office/drawing/2014/main" id="{19016B9F-7981-44EC-A9B5-3331E847E91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565275" y="1111674"/>
            <a:ext cx="191288" cy="159406"/>
          </a:xfrm>
          <a:prstGeom prst="rect">
            <a:avLst/>
          </a:prstGeom>
        </p:spPr>
      </p:pic>
      <p:pic>
        <p:nvPicPr>
          <p:cNvPr id="37" name="Picture 36">
            <a:extLst>
              <a:ext uri="{FF2B5EF4-FFF2-40B4-BE49-F238E27FC236}">
                <a16:creationId xmlns:a16="http://schemas.microsoft.com/office/drawing/2014/main" id="{30958DC7-ADED-414C-8AA0-CF02A9106006}"/>
              </a:ext>
            </a:extLst>
          </p:cNvPr>
          <p:cNvPicPr/>
          <p:nvPr/>
        </p:nvPicPr>
        <p:blipFill>
          <a:blip r:embed="rId7"/>
          <a:stretch>
            <a:fillRect/>
          </a:stretch>
        </p:blipFill>
        <p:spPr>
          <a:xfrm>
            <a:off x="1496724" y="791197"/>
            <a:ext cx="541054" cy="244226"/>
          </a:xfrm>
          <a:prstGeom prst="rect">
            <a:avLst/>
          </a:prstGeom>
        </p:spPr>
      </p:pic>
      <p:pic>
        <p:nvPicPr>
          <p:cNvPr id="38" name="Picture 37">
            <a:extLst>
              <a:ext uri="{FF2B5EF4-FFF2-40B4-BE49-F238E27FC236}">
                <a16:creationId xmlns:a16="http://schemas.microsoft.com/office/drawing/2014/main" id="{1C54CE99-CA64-41BC-AA13-F047FFCCA1AE}"/>
              </a:ext>
            </a:extLst>
          </p:cNvPr>
          <p:cNvPicPr/>
          <p:nvPr/>
        </p:nvPicPr>
        <p:blipFill>
          <a:blip r:embed="rId8"/>
          <a:stretch>
            <a:fillRect/>
          </a:stretch>
        </p:blipFill>
        <p:spPr>
          <a:xfrm>
            <a:off x="2092342" y="799396"/>
            <a:ext cx="541056" cy="237637"/>
          </a:xfrm>
          <a:prstGeom prst="rect">
            <a:avLst/>
          </a:prstGeom>
        </p:spPr>
      </p:pic>
      <p:pic>
        <p:nvPicPr>
          <p:cNvPr id="39" name="Picture 38">
            <a:extLst>
              <a:ext uri="{FF2B5EF4-FFF2-40B4-BE49-F238E27FC236}">
                <a16:creationId xmlns:a16="http://schemas.microsoft.com/office/drawing/2014/main" id="{935AB71F-BF70-4D88-9F76-7865FD899AED}"/>
              </a:ext>
            </a:extLst>
          </p:cNvPr>
          <p:cNvPicPr/>
          <p:nvPr/>
        </p:nvPicPr>
        <p:blipFill>
          <a:blip r:embed="rId9"/>
          <a:stretch>
            <a:fillRect/>
          </a:stretch>
        </p:blipFill>
        <p:spPr>
          <a:xfrm>
            <a:off x="1491237" y="1117804"/>
            <a:ext cx="548511" cy="285392"/>
          </a:xfrm>
          <a:prstGeom prst="rect">
            <a:avLst/>
          </a:prstGeom>
        </p:spPr>
      </p:pic>
      <p:pic>
        <p:nvPicPr>
          <p:cNvPr id="40" name="Picture 39">
            <a:extLst>
              <a:ext uri="{FF2B5EF4-FFF2-40B4-BE49-F238E27FC236}">
                <a16:creationId xmlns:a16="http://schemas.microsoft.com/office/drawing/2014/main" id="{51449DE4-B643-4238-B136-880AA7CA3719}"/>
              </a:ext>
            </a:extLst>
          </p:cNvPr>
          <p:cNvPicPr/>
          <p:nvPr/>
        </p:nvPicPr>
        <p:blipFill>
          <a:blip r:embed="rId10"/>
          <a:stretch>
            <a:fillRect/>
          </a:stretch>
        </p:blipFill>
        <p:spPr>
          <a:xfrm>
            <a:off x="2113786" y="1129038"/>
            <a:ext cx="514044" cy="263880"/>
          </a:xfrm>
          <a:prstGeom prst="rect">
            <a:avLst/>
          </a:prstGeom>
        </p:spPr>
      </p:pic>
      <p:pic>
        <p:nvPicPr>
          <p:cNvPr id="42" name="Picture 41">
            <a:extLst>
              <a:ext uri="{FF2B5EF4-FFF2-40B4-BE49-F238E27FC236}">
                <a16:creationId xmlns:a16="http://schemas.microsoft.com/office/drawing/2014/main" id="{661BB78C-9514-4BA7-8A79-3A19537D759C}"/>
              </a:ext>
            </a:extLst>
          </p:cNvPr>
          <p:cNvPicPr/>
          <p:nvPr/>
        </p:nvPicPr>
        <p:blipFill>
          <a:blip r:embed="rId11"/>
          <a:stretch>
            <a:fillRect/>
          </a:stretch>
        </p:blipFill>
        <p:spPr>
          <a:xfrm>
            <a:off x="1491237" y="1447786"/>
            <a:ext cx="690108" cy="274737"/>
          </a:xfrm>
          <a:prstGeom prst="rect">
            <a:avLst/>
          </a:prstGeom>
        </p:spPr>
      </p:pic>
      <p:pic>
        <p:nvPicPr>
          <p:cNvPr id="43" name="Picture 42">
            <a:extLst>
              <a:ext uri="{FF2B5EF4-FFF2-40B4-BE49-F238E27FC236}">
                <a16:creationId xmlns:a16="http://schemas.microsoft.com/office/drawing/2014/main" id="{0D345ADF-FC36-4888-85F4-67F10E599A92}"/>
              </a:ext>
            </a:extLst>
          </p:cNvPr>
          <p:cNvPicPr/>
          <p:nvPr/>
        </p:nvPicPr>
        <p:blipFill>
          <a:blip r:embed="rId12"/>
          <a:stretch>
            <a:fillRect/>
          </a:stretch>
        </p:blipFill>
        <p:spPr>
          <a:xfrm>
            <a:off x="1501429" y="1782212"/>
            <a:ext cx="690106" cy="301341"/>
          </a:xfrm>
          <a:prstGeom prst="rect">
            <a:avLst/>
          </a:prstGeom>
        </p:spPr>
      </p:pic>
      <p:pic>
        <p:nvPicPr>
          <p:cNvPr id="44" name="Picture 43">
            <a:extLst>
              <a:ext uri="{FF2B5EF4-FFF2-40B4-BE49-F238E27FC236}">
                <a16:creationId xmlns:a16="http://schemas.microsoft.com/office/drawing/2014/main" id="{BF9A20AE-3D68-4101-953A-27CCA695F2FE}"/>
              </a:ext>
            </a:extLst>
          </p:cNvPr>
          <p:cNvPicPr/>
          <p:nvPr/>
        </p:nvPicPr>
        <p:blipFill>
          <a:blip r:embed="rId13"/>
          <a:stretch>
            <a:fillRect/>
          </a:stretch>
        </p:blipFill>
        <p:spPr>
          <a:xfrm>
            <a:off x="2831967" y="1103545"/>
            <a:ext cx="765659" cy="277652"/>
          </a:xfrm>
          <a:prstGeom prst="rect">
            <a:avLst/>
          </a:prstGeom>
        </p:spPr>
      </p:pic>
      <p:pic>
        <p:nvPicPr>
          <p:cNvPr id="45" name="Picture 44">
            <a:extLst>
              <a:ext uri="{FF2B5EF4-FFF2-40B4-BE49-F238E27FC236}">
                <a16:creationId xmlns:a16="http://schemas.microsoft.com/office/drawing/2014/main" id="{D16ECF82-E2E3-4551-8B33-3C72999107E9}"/>
              </a:ext>
            </a:extLst>
          </p:cNvPr>
          <p:cNvPicPr/>
          <p:nvPr/>
        </p:nvPicPr>
        <p:blipFill>
          <a:blip r:embed="rId14"/>
          <a:stretch>
            <a:fillRect/>
          </a:stretch>
        </p:blipFill>
        <p:spPr>
          <a:xfrm>
            <a:off x="2794662" y="1465424"/>
            <a:ext cx="765660" cy="241902"/>
          </a:xfrm>
          <a:prstGeom prst="rect">
            <a:avLst/>
          </a:prstGeom>
        </p:spPr>
      </p:pic>
      <p:pic>
        <p:nvPicPr>
          <p:cNvPr id="46" name="Picture 45">
            <a:extLst>
              <a:ext uri="{FF2B5EF4-FFF2-40B4-BE49-F238E27FC236}">
                <a16:creationId xmlns:a16="http://schemas.microsoft.com/office/drawing/2014/main" id="{C6B12455-4DEB-4F76-B5D7-B80B0BF80C09}"/>
              </a:ext>
            </a:extLst>
          </p:cNvPr>
          <p:cNvPicPr/>
          <p:nvPr/>
        </p:nvPicPr>
        <p:blipFill>
          <a:blip r:embed="rId15"/>
          <a:stretch>
            <a:fillRect/>
          </a:stretch>
        </p:blipFill>
        <p:spPr>
          <a:xfrm>
            <a:off x="2250893" y="1822381"/>
            <a:ext cx="690107" cy="305091"/>
          </a:xfrm>
          <a:prstGeom prst="rect">
            <a:avLst/>
          </a:prstGeom>
        </p:spPr>
      </p:pic>
      <p:pic>
        <p:nvPicPr>
          <p:cNvPr id="47" name="Picture 46">
            <a:extLst>
              <a:ext uri="{FF2B5EF4-FFF2-40B4-BE49-F238E27FC236}">
                <a16:creationId xmlns:a16="http://schemas.microsoft.com/office/drawing/2014/main" id="{CDDF5EB9-9C40-43D5-8A35-201655ADB2D7}"/>
              </a:ext>
            </a:extLst>
          </p:cNvPr>
          <p:cNvPicPr/>
          <p:nvPr/>
        </p:nvPicPr>
        <p:blipFill>
          <a:blip r:embed="rId16"/>
          <a:stretch>
            <a:fillRect/>
          </a:stretch>
        </p:blipFill>
        <p:spPr>
          <a:xfrm>
            <a:off x="3030872" y="1766091"/>
            <a:ext cx="565978" cy="335841"/>
          </a:xfrm>
          <a:prstGeom prst="rect">
            <a:avLst/>
          </a:prstGeom>
        </p:spPr>
      </p:pic>
      <p:pic>
        <p:nvPicPr>
          <p:cNvPr id="48" name="Picture 47">
            <a:extLst>
              <a:ext uri="{FF2B5EF4-FFF2-40B4-BE49-F238E27FC236}">
                <a16:creationId xmlns:a16="http://schemas.microsoft.com/office/drawing/2014/main" id="{7B15ACE4-73E7-44F6-98C7-A32E0446E396}"/>
              </a:ext>
            </a:extLst>
          </p:cNvPr>
          <p:cNvPicPr/>
          <p:nvPr/>
        </p:nvPicPr>
        <p:blipFill>
          <a:blip r:embed="rId17"/>
          <a:stretch>
            <a:fillRect/>
          </a:stretch>
        </p:blipFill>
        <p:spPr>
          <a:xfrm>
            <a:off x="2699335" y="791294"/>
            <a:ext cx="428255" cy="268529"/>
          </a:xfrm>
          <a:prstGeom prst="rect">
            <a:avLst/>
          </a:prstGeom>
        </p:spPr>
      </p:pic>
      <p:pic>
        <p:nvPicPr>
          <p:cNvPr id="49" name="Picture 48">
            <a:extLst>
              <a:ext uri="{FF2B5EF4-FFF2-40B4-BE49-F238E27FC236}">
                <a16:creationId xmlns:a16="http://schemas.microsoft.com/office/drawing/2014/main" id="{8E619930-A82A-4502-97EE-7E95E822FBE1}"/>
              </a:ext>
            </a:extLst>
          </p:cNvPr>
          <p:cNvPicPr/>
          <p:nvPr/>
        </p:nvPicPr>
        <p:blipFill>
          <a:blip r:embed="rId18"/>
          <a:stretch>
            <a:fillRect/>
          </a:stretch>
        </p:blipFill>
        <p:spPr>
          <a:xfrm>
            <a:off x="3162189" y="820484"/>
            <a:ext cx="521251" cy="200107"/>
          </a:xfrm>
          <a:prstGeom prst="rect">
            <a:avLst/>
          </a:prstGeom>
        </p:spPr>
      </p:pic>
      <p:pic>
        <p:nvPicPr>
          <p:cNvPr id="10" name="Picture 9">
            <a:extLst>
              <a:ext uri="{FF2B5EF4-FFF2-40B4-BE49-F238E27FC236}">
                <a16:creationId xmlns:a16="http://schemas.microsoft.com/office/drawing/2014/main" id="{9EF73F67-95CD-44B4-9E62-24A79F50A86D}"/>
              </a:ext>
            </a:extLst>
          </p:cNvPr>
          <p:cNvPicPr/>
          <p:nvPr/>
        </p:nvPicPr>
        <p:blipFill>
          <a:blip r:embed="rId19"/>
          <a:stretch>
            <a:fillRect/>
          </a:stretch>
        </p:blipFill>
        <p:spPr>
          <a:xfrm>
            <a:off x="1600200" y="123190"/>
            <a:ext cx="5943600" cy="4135120"/>
          </a:xfrm>
          <a:prstGeom prst="rect">
            <a:avLst/>
          </a:prstGeom>
        </p:spPr>
      </p:pic>
      <p:sp>
        <p:nvSpPr>
          <p:cNvPr id="50" name="TextBox 49">
            <a:extLst>
              <a:ext uri="{FF2B5EF4-FFF2-40B4-BE49-F238E27FC236}">
                <a16:creationId xmlns:a16="http://schemas.microsoft.com/office/drawing/2014/main" id="{160535A9-4C24-4407-8C63-B6F916CEF3B3}"/>
              </a:ext>
            </a:extLst>
          </p:cNvPr>
          <p:cNvSpPr txBox="1"/>
          <p:nvPr/>
        </p:nvSpPr>
        <p:spPr>
          <a:xfrm>
            <a:off x="9061936" y="850757"/>
            <a:ext cx="2140858"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Bảng</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1" name="TextBox 50">
            <a:extLst>
              <a:ext uri="{FF2B5EF4-FFF2-40B4-BE49-F238E27FC236}">
                <a16:creationId xmlns:a16="http://schemas.microsoft.com/office/drawing/2014/main" id="{A734308C-8F74-4C21-BF99-0811DBC29C65}"/>
              </a:ext>
            </a:extLst>
          </p:cNvPr>
          <p:cNvSpPr txBox="1"/>
          <p:nvPr/>
        </p:nvSpPr>
        <p:spPr>
          <a:xfrm>
            <a:off x="-2058794" y="3531303"/>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sp>
        <p:nvSpPr>
          <p:cNvPr id="52" name="TextBox 51">
            <a:extLst>
              <a:ext uri="{FF2B5EF4-FFF2-40B4-BE49-F238E27FC236}">
                <a16:creationId xmlns:a16="http://schemas.microsoft.com/office/drawing/2014/main" id="{2C13FC8F-66EE-4C01-B55F-60B137A95BF3}"/>
              </a:ext>
            </a:extLst>
          </p:cNvPr>
          <p:cNvSpPr txBox="1"/>
          <p:nvPr/>
        </p:nvSpPr>
        <p:spPr>
          <a:xfrm>
            <a:off x="-2058794" y="977369"/>
            <a:ext cx="2184400"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A3897606-6FCC-4604-BAE2-C8CC31CE9459}"/>
              </a:ext>
            </a:extLst>
          </p:cNvPr>
          <p:cNvSpPr txBox="1"/>
          <p:nvPr/>
        </p:nvSpPr>
        <p:spPr>
          <a:xfrm>
            <a:off x="9061936" y="3646412"/>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1NF</a:t>
            </a:r>
          </a:p>
        </p:txBody>
      </p:sp>
    </p:spTree>
    <p:extLst>
      <p:ext uri="{BB962C8B-B14F-4D97-AF65-F5344CB8AC3E}">
        <p14:creationId xmlns:p14="http://schemas.microsoft.com/office/powerpoint/2010/main" val="2369569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36</a:t>
            </a:fld>
            <a:endParaRPr lang="e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3FCAE61-AB96-4E97-93C2-4551AC3937AA}"/>
              </a:ext>
            </a:extLst>
          </p:cNvPr>
          <p:cNvSpPr txBox="1"/>
          <p:nvPr/>
        </p:nvSpPr>
        <p:spPr>
          <a:xfrm>
            <a:off x="6451144" y="2564500"/>
            <a:ext cx="2184400"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55A80AF-3122-4B36-B9C9-097CE8AAFDE5}"/>
              </a:ext>
            </a:extLst>
          </p:cNvPr>
          <p:cNvSpPr txBox="1"/>
          <p:nvPr/>
        </p:nvSpPr>
        <p:spPr>
          <a:xfrm>
            <a:off x="6111117" y="4449600"/>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1NF</a:t>
            </a:r>
          </a:p>
        </p:txBody>
      </p:sp>
      <p:sp>
        <p:nvSpPr>
          <p:cNvPr id="29" name="TextBox 28">
            <a:extLst>
              <a:ext uri="{FF2B5EF4-FFF2-40B4-BE49-F238E27FC236}">
                <a16:creationId xmlns:a16="http://schemas.microsoft.com/office/drawing/2014/main" id="{3C8745A5-27B4-41B8-AC9D-94E5A9C66D8E}"/>
              </a:ext>
            </a:extLst>
          </p:cNvPr>
          <p:cNvSpPr txBox="1"/>
          <p:nvPr/>
        </p:nvSpPr>
        <p:spPr>
          <a:xfrm>
            <a:off x="1332592" y="675953"/>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2NF</a:t>
            </a:r>
          </a:p>
        </p:txBody>
      </p:sp>
      <p:grpSp>
        <p:nvGrpSpPr>
          <p:cNvPr id="30" name="Group 29">
            <a:extLst>
              <a:ext uri="{FF2B5EF4-FFF2-40B4-BE49-F238E27FC236}">
                <a16:creationId xmlns:a16="http://schemas.microsoft.com/office/drawing/2014/main" id="{49CB35E9-F718-42FF-8BB4-9850E600DA0A}"/>
              </a:ext>
            </a:extLst>
          </p:cNvPr>
          <p:cNvGrpSpPr/>
          <p:nvPr/>
        </p:nvGrpSpPr>
        <p:grpSpPr>
          <a:xfrm>
            <a:off x="1096434" y="603636"/>
            <a:ext cx="2956249" cy="1732031"/>
            <a:chOff x="2933682" y="1461285"/>
            <a:chExt cx="2627295" cy="1539301"/>
          </a:xfrm>
        </p:grpSpPr>
        <p:grpSp>
          <p:nvGrpSpPr>
            <p:cNvPr id="31" name="Google Shape;414;p36">
              <a:extLst>
                <a:ext uri="{FF2B5EF4-FFF2-40B4-BE49-F238E27FC236}">
                  <a16:creationId xmlns:a16="http://schemas.microsoft.com/office/drawing/2014/main" id="{1813B106-3390-4B4B-A460-D5FFEA4DAB42}"/>
                </a:ext>
              </a:extLst>
            </p:cNvPr>
            <p:cNvGrpSpPr/>
            <p:nvPr/>
          </p:nvGrpSpPr>
          <p:grpSpPr>
            <a:xfrm>
              <a:off x="2933682" y="1461285"/>
              <a:ext cx="2627295" cy="1539301"/>
              <a:chOff x="2789042" y="1451163"/>
              <a:chExt cx="5482376" cy="3212059"/>
            </a:xfrm>
          </p:grpSpPr>
          <p:sp>
            <p:nvSpPr>
              <p:cNvPr id="34" name="Google Shape;415;p36">
                <a:extLst>
                  <a:ext uri="{FF2B5EF4-FFF2-40B4-BE49-F238E27FC236}">
                    <a16:creationId xmlns:a16="http://schemas.microsoft.com/office/drawing/2014/main" id="{EEFEF75B-93F5-44A7-ABC3-34DF7AA3C981}"/>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416;p36">
                <a:extLst>
                  <a:ext uri="{FF2B5EF4-FFF2-40B4-BE49-F238E27FC236}">
                    <a16:creationId xmlns:a16="http://schemas.microsoft.com/office/drawing/2014/main" id="{0B1771B9-E1B5-458C-98E9-4FD2385013DE}"/>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417;p36">
                <a:extLst>
                  <a:ext uri="{FF2B5EF4-FFF2-40B4-BE49-F238E27FC236}">
                    <a16:creationId xmlns:a16="http://schemas.microsoft.com/office/drawing/2014/main" id="{29FF386D-7740-4812-A108-773E622CABD9}"/>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 name="Google Shape;418;p36">
              <a:extLst>
                <a:ext uri="{FF2B5EF4-FFF2-40B4-BE49-F238E27FC236}">
                  <a16:creationId xmlns:a16="http://schemas.microsoft.com/office/drawing/2014/main" id="{B995C1BB-8AF5-4ADA-8888-404DFBE7088A}"/>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Rectangle 32">
              <a:extLst>
                <a:ext uri="{FF2B5EF4-FFF2-40B4-BE49-F238E27FC236}">
                  <a16:creationId xmlns:a16="http://schemas.microsoft.com/office/drawing/2014/main" id="{E249C822-3D20-4F50-A87B-1F4AFE7F3BD6}"/>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37" name="Picture 36">
            <a:extLst>
              <a:ext uri="{FF2B5EF4-FFF2-40B4-BE49-F238E27FC236}">
                <a16:creationId xmlns:a16="http://schemas.microsoft.com/office/drawing/2014/main" id="{A7122E95-26EB-4159-90DF-AFD48EDBE16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31" b="90769" l="9375" r="89063">
                        <a14:foregroundMark x1="28125" y1="90769" x2="71875" y2="90769"/>
                      </a14:backgroundRemoval>
                    </a14:imgEffect>
                  </a14:imgLayer>
                </a14:imgProps>
              </a:ext>
            </a:extLst>
          </a:blip>
          <a:stretch>
            <a:fillRect/>
          </a:stretch>
        </p:blipFill>
        <p:spPr>
          <a:xfrm>
            <a:off x="1527646" y="817441"/>
            <a:ext cx="184130" cy="187007"/>
          </a:xfrm>
          <a:prstGeom prst="rect">
            <a:avLst/>
          </a:prstGeom>
        </p:spPr>
      </p:pic>
      <p:pic>
        <p:nvPicPr>
          <p:cNvPr id="38" name="Picture 37">
            <a:extLst>
              <a:ext uri="{FF2B5EF4-FFF2-40B4-BE49-F238E27FC236}">
                <a16:creationId xmlns:a16="http://schemas.microsoft.com/office/drawing/2014/main" id="{8BAFC2CA-4B81-4031-93F6-19AB46E3D76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565275" y="1111674"/>
            <a:ext cx="191288" cy="159406"/>
          </a:xfrm>
          <a:prstGeom prst="rect">
            <a:avLst/>
          </a:prstGeom>
        </p:spPr>
      </p:pic>
      <p:pic>
        <p:nvPicPr>
          <p:cNvPr id="39" name="Picture 38">
            <a:extLst>
              <a:ext uri="{FF2B5EF4-FFF2-40B4-BE49-F238E27FC236}">
                <a16:creationId xmlns:a16="http://schemas.microsoft.com/office/drawing/2014/main" id="{8D5A60EA-9FA0-4EA6-BB13-C68C2101D7C9}"/>
              </a:ext>
            </a:extLst>
          </p:cNvPr>
          <p:cNvPicPr/>
          <p:nvPr/>
        </p:nvPicPr>
        <p:blipFill>
          <a:blip r:embed="rId7"/>
          <a:stretch>
            <a:fillRect/>
          </a:stretch>
        </p:blipFill>
        <p:spPr>
          <a:xfrm>
            <a:off x="1496724" y="791197"/>
            <a:ext cx="541054" cy="244226"/>
          </a:xfrm>
          <a:prstGeom prst="rect">
            <a:avLst/>
          </a:prstGeom>
        </p:spPr>
      </p:pic>
      <p:pic>
        <p:nvPicPr>
          <p:cNvPr id="40" name="Picture 39">
            <a:extLst>
              <a:ext uri="{FF2B5EF4-FFF2-40B4-BE49-F238E27FC236}">
                <a16:creationId xmlns:a16="http://schemas.microsoft.com/office/drawing/2014/main" id="{D1ED35FC-4E05-438E-BE64-896411DB7540}"/>
              </a:ext>
            </a:extLst>
          </p:cNvPr>
          <p:cNvPicPr/>
          <p:nvPr/>
        </p:nvPicPr>
        <p:blipFill>
          <a:blip r:embed="rId8"/>
          <a:stretch>
            <a:fillRect/>
          </a:stretch>
        </p:blipFill>
        <p:spPr>
          <a:xfrm>
            <a:off x="2092342" y="799396"/>
            <a:ext cx="541056" cy="237637"/>
          </a:xfrm>
          <a:prstGeom prst="rect">
            <a:avLst/>
          </a:prstGeom>
        </p:spPr>
      </p:pic>
      <p:pic>
        <p:nvPicPr>
          <p:cNvPr id="41" name="Picture 40">
            <a:extLst>
              <a:ext uri="{FF2B5EF4-FFF2-40B4-BE49-F238E27FC236}">
                <a16:creationId xmlns:a16="http://schemas.microsoft.com/office/drawing/2014/main" id="{447656E4-5FCF-40B2-AADD-F03EA618708A}"/>
              </a:ext>
            </a:extLst>
          </p:cNvPr>
          <p:cNvPicPr/>
          <p:nvPr/>
        </p:nvPicPr>
        <p:blipFill>
          <a:blip r:embed="rId9"/>
          <a:stretch>
            <a:fillRect/>
          </a:stretch>
        </p:blipFill>
        <p:spPr>
          <a:xfrm>
            <a:off x="1491237" y="1117804"/>
            <a:ext cx="548511" cy="285392"/>
          </a:xfrm>
          <a:prstGeom prst="rect">
            <a:avLst/>
          </a:prstGeom>
        </p:spPr>
      </p:pic>
      <p:pic>
        <p:nvPicPr>
          <p:cNvPr id="42" name="Picture 41">
            <a:extLst>
              <a:ext uri="{FF2B5EF4-FFF2-40B4-BE49-F238E27FC236}">
                <a16:creationId xmlns:a16="http://schemas.microsoft.com/office/drawing/2014/main" id="{F5ED8C25-F60C-485F-8D84-8E83480AEF34}"/>
              </a:ext>
            </a:extLst>
          </p:cNvPr>
          <p:cNvPicPr/>
          <p:nvPr/>
        </p:nvPicPr>
        <p:blipFill>
          <a:blip r:embed="rId10"/>
          <a:stretch>
            <a:fillRect/>
          </a:stretch>
        </p:blipFill>
        <p:spPr>
          <a:xfrm>
            <a:off x="2113786" y="1129038"/>
            <a:ext cx="514044" cy="263880"/>
          </a:xfrm>
          <a:prstGeom prst="rect">
            <a:avLst/>
          </a:prstGeom>
        </p:spPr>
      </p:pic>
      <p:pic>
        <p:nvPicPr>
          <p:cNvPr id="43" name="Picture 42">
            <a:extLst>
              <a:ext uri="{FF2B5EF4-FFF2-40B4-BE49-F238E27FC236}">
                <a16:creationId xmlns:a16="http://schemas.microsoft.com/office/drawing/2014/main" id="{F48CE683-A853-4549-83B7-D167FD0F6CF1}"/>
              </a:ext>
            </a:extLst>
          </p:cNvPr>
          <p:cNvPicPr/>
          <p:nvPr/>
        </p:nvPicPr>
        <p:blipFill>
          <a:blip r:embed="rId11"/>
          <a:stretch>
            <a:fillRect/>
          </a:stretch>
        </p:blipFill>
        <p:spPr>
          <a:xfrm>
            <a:off x="2250893" y="1430909"/>
            <a:ext cx="495085" cy="361160"/>
          </a:xfrm>
          <a:prstGeom prst="rect">
            <a:avLst/>
          </a:prstGeom>
        </p:spPr>
      </p:pic>
      <p:pic>
        <p:nvPicPr>
          <p:cNvPr id="46" name="Picture 45">
            <a:extLst>
              <a:ext uri="{FF2B5EF4-FFF2-40B4-BE49-F238E27FC236}">
                <a16:creationId xmlns:a16="http://schemas.microsoft.com/office/drawing/2014/main" id="{0B7B14FD-0E10-4CBA-8D7E-EA81CA4299AA}"/>
              </a:ext>
            </a:extLst>
          </p:cNvPr>
          <p:cNvPicPr/>
          <p:nvPr/>
        </p:nvPicPr>
        <p:blipFill>
          <a:blip r:embed="rId12"/>
          <a:stretch>
            <a:fillRect/>
          </a:stretch>
        </p:blipFill>
        <p:spPr>
          <a:xfrm>
            <a:off x="2831967" y="1103545"/>
            <a:ext cx="765659" cy="277652"/>
          </a:xfrm>
          <a:prstGeom prst="rect">
            <a:avLst/>
          </a:prstGeom>
        </p:spPr>
      </p:pic>
      <p:pic>
        <p:nvPicPr>
          <p:cNvPr id="47" name="Picture 46">
            <a:extLst>
              <a:ext uri="{FF2B5EF4-FFF2-40B4-BE49-F238E27FC236}">
                <a16:creationId xmlns:a16="http://schemas.microsoft.com/office/drawing/2014/main" id="{3846E3FC-08F6-415C-ABAB-0962AE4F938D}"/>
              </a:ext>
            </a:extLst>
          </p:cNvPr>
          <p:cNvPicPr/>
          <p:nvPr/>
        </p:nvPicPr>
        <p:blipFill>
          <a:blip r:embed="rId13"/>
          <a:stretch>
            <a:fillRect/>
          </a:stretch>
        </p:blipFill>
        <p:spPr>
          <a:xfrm>
            <a:off x="2794662" y="1465424"/>
            <a:ext cx="765660" cy="241902"/>
          </a:xfrm>
          <a:prstGeom prst="rect">
            <a:avLst/>
          </a:prstGeom>
        </p:spPr>
      </p:pic>
      <p:pic>
        <p:nvPicPr>
          <p:cNvPr id="48" name="Picture 47">
            <a:extLst>
              <a:ext uri="{FF2B5EF4-FFF2-40B4-BE49-F238E27FC236}">
                <a16:creationId xmlns:a16="http://schemas.microsoft.com/office/drawing/2014/main" id="{7FFBBA55-1AA1-4B98-A9C8-3D3D0DD4FFF3}"/>
              </a:ext>
            </a:extLst>
          </p:cNvPr>
          <p:cNvPicPr/>
          <p:nvPr/>
        </p:nvPicPr>
        <p:blipFill>
          <a:blip r:embed="rId14"/>
          <a:stretch>
            <a:fillRect/>
          </a:stretch>
        </p:blipFill>
        <p:spPr>
          <a:xfrm>
            <a:off x="2250893" y="1822381"/>
            <a:ext cx="690107" cy="305091"/>
          </a:xfrm>
          <a:prstGeom prst="rect">
            <a:avLst/>
          </a:prstGeom>
        </p:spPr>
      </p:pic>
      <p:pic>
        <p:nvPicPr>
          <p:cNvPr id="49" name="Picture 48">
            <a:extLst>
              <a:ext uri="{FF2B5EF4-FFF2-40B4-BE49-F238E27FC236}">
                <a16:creationId xmlns:a16="http://schemas.microsoft.com/office/drawing/2014/main" id="{71233BDE-ADE9-48BF-8796-60F4CE7A8299}"/>
              </a:ext>
            </a:extLst>
          </p:cNvPr>
          <p:cNvPicPr/>
          <p:nvPr/>
        </p:nvPicPr>
        <p:blipFill>
          <a:blip r:embed="rId15"/>
          <a:stretch>
            <a:fillRect/>
          </a:stretch>
        </p:blipFill>
        <p:spPr>
          <a:xfrm>
            <a:off x="3030872" y="1766091"/>
            <a:ext cx="565978" cy="335841"/>
          </a:xfrm>
          <a:prstGeom prst="rect">
            <a:avLst/>
          </a:prstGeom>
        </p:spPr>
      </p:pic>
      <p:pic>
        <p:nvPicPr>
          <p:cNvPr id="50" name="Picture 49">
            <a:extLst>
              <a:ext uri="{FF2B5EF4-FFF2-40B4-BE49-F238E27FC236}">
                <a16:creationId xmlns:a16="http://schemas.microsoft.com/office/drawing/2014/main" id="{C4109959-E23B-414B-9A75-757C1F691D7D}"/>
              </a:ext>
            </a:extLst>
          </p:cNvPr>
          <p:cNvPicPr/>
          <p:nvPr/>
        </p:nvPicPr>
        <p:blipFill>
          <a:blip r:embed="rId16"/>
          <a:stretch>
            <a:fillRect/>
          </a:stretch>
        </p:blipFill>
        <p:spPr>
          <a:xfrm>
            <a:off x="2699335" y="791294"/>
            <a:ext cx="428255" cy="268529"/>
          </a:xfrm>
          <a:prstGeom prst="rect">
            <a:avLst/>
          </a:prstGeom>
        </p:spPr>
      </p:pic>
      <p:pic>
        <p:nvPicPr>
          <p:cNvPr id="51" name="Picture 50">
            <a:extLst>
              <a:ext uri="{FF2B5EF4-FFF2-40B4-BE49-F238E27FC236}">
                <a16:creationId xmlns:a16="http://schemas.microsoft.com/office/drawing/2014/main" id="{8C057DB0-D593-43ED-875F-933B92753B82}"/>
              </a:ext>
            </a:extLst>
          </p:cNvPr>
          <p:cNvPicPr/>
          <p:nvPr/>
        </p:nvPicPr>
        <p:blipFill>
          <a:blip r:embed="rId17"/>
          <a:stretch>
            <a:fillRect/>
          </a:stretch>
        </p:blipFill>
        <p:spPr>
          <a:xfrm>
            <a:off x="3162189" y="820484"/>
            <a:ext cx="521251" cy="200107"/>
          </a:xfrm>
          <a:prstGeom prst="rect">
            <a:avLst/>
          </a:prstGeom>
        </p:spPr>
      </p:pic>
      <p:sp>
        <p:nvSpPr>
          <p:cNvPr id="52" name="TextBox 51">
            <a:extLst>
              <a:ext uri="{FF2B5EF4-FFF2-40B4-BE49-F238E27FC236}">
                <a16:creationId xmlns:a16="http://schemas.microsoft.com/office/drawing/2014/main" id="{071CDDB9-B670-434C-847D-2D757DFE8B51}"/>
              </a:ext>
            </a:extLst>
          </p:cNvPr>
          <p:cNvSpPr txBox="1"/>
          <p:nvPr/>
        </p:nvSpPr>
        <p:spPr>
          <a:xfrm>
            <a:off x="2113786" y="5143500"/>
            <a:ext cx="45974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pic>
        <p:nvPicPr>
          <p:cNvPr id="5" name="Picture 4">
            <a:extLst>
              <a:ext uri="{FF2B5EF4-FFF2-40B4-BE49-F238E27FC236}">
                <a16:creationId xmlns:a16="http://schemas.microsoft.com/office/drawing/2014/main" id="{34F0097D-52E2-41A3-BE70-21DD388A9D24}"/>
              </a:ext>
            </a:extLst>
          </p:cNvPr>
          <p:cNvPicPr/>
          <p:nvPr/>
        </p:nvPicPr>
        <p:blipFill>
          <a:blip r:embed="rId18"/>
          <a:stretch>
            <a:fillRect/>
          </a:stretch>
        </p:blipFill>
        <p:spPr>
          <a:xfrm>
            <a:off x="2683933" y="-1"/>
            <a:ext cx="6459942" cy="2571749"/>
          </a:xfrm>
          <a:prstGeom prst="rect">
            <a:avLst/>
          </a:prstGeom>
        </p:spPr>
      </p:pic>
      <p:pic>
        <p:nvPicPr>
          <p:cNvPr id="6" name="Picture 5">
            <a:extLst>
              <a:ext uri="{FF2B5EF4-FFF2-40B4-BE49-F238E27FC236}">
                <a16:creationId xmlns:a16="http://schemas.microsoft.com/office/drawing/2014/main" id="{6C4A81A5-B385-44F9-82D3-68247B8EB04C}"/>
              </a:ext>
            </a:extLst>
          </p:cNvPr>
          <p:cNvPicPr/>
          <p:nvPr/>
        </p:nvPicPr>
        <p:blipFill>
          <a:blip r:embed="rId19"/>
          <a:stretch>
            <a:fillRect/>
          </a:stretch>
        </p:blipFill>
        <p:spPr>
          <a:xfrm>
            <a:off x="0" y="2571751"/>
            <a:ext cx="6197600" cy="2571750"/>
          </a:xfrm>
          <a:prstGeom prst="rect">
            <a:avLst/>
          </a:prstGeom>
        </p:spPr>
      </p:pic>
      <p:sp>
        <p:nvSpPr>
          <p:cNvPr id="53" name="TextBox 52">
            <a:extLst>
              <a:ext uri="{FF2B5EF4-FFF2-40B4-BE49-F238E27FC236}">
                <a16:creationId xmlns:a16="http://schemas.microsoft.com/office/drawing/2014/main" id="{09C203F0-5000-4898-8AEB-BBB45E8892BF}"/>
              </a:ext>
            </a:extLst>
          </p:cNvPr>
          <p:cNvSpPr txBox="1"/>
          <p:nvPr/>
        </p:nvSpPr>
        <p:spPr>
          <a:xfrm>
            <a:off x="-1722120" y="4054745"/>
            <a:ext cx="1828800"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sp>
        <p:nvSpPr>
          <p:cNvPr id="44" name="TextBox 43">
            <a:extLst>
              <a:ext uri="{FF2B5EF4-FFF2-40B4-BE49-F238E27FC236}">
                <a16:creationId xmlns:a16="http://schemas.microsoft.com/office/drawing/2014/main" id="{141ECC00-D116-4A21-B04D-870D89EC774B}"/>
              </a:ext>
            </a:extLst>
          </p:cNvPr>
          <p:cNvSpPr txBox="1"/>
          <p:nvPr/>
        </p:nvSpPr>
        <p:spPr>
          <a:xfrm>
            <a:off x="-1971674" y="1010681"/>
            <a:ext cx="1828800"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2NF</a:t>
            </a:r>
          </a:p>
        </p:txBody>
      </p:sp>
    </p:spTree>
    <p:extLst>
      <p:ext uri="{BB962C8B-B14F-4D97-AF65-F5344CB8AC3E}">
        <p14:creationId xmlns:p14="http://schemas.microsoft.com/office/powerpoint/2010/main" val="3604111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E33BF3-C5FE-4F4D-9175-20842031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37</a:t>
            </a:fld>
            <a:endParaRPr lang="e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3FCAE61-AB96-4E97-93C2-4551AC3937AA}"/>
              </a:ext>
            </a:extLst>
          </p:cNvPr>
          <p:cNvSpPr txBox="1"/>
          <p:nvPr/>
        </p:nvSpPr>
        <p:spPr>
          <a:xfrm>
            <a:off x="685800" y="3473218"/>
            <a:ext cx="1828800"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pic>
        <p:nvPicPr>
          <p:cNvPr id="8" name="Picture 7">
            <a:extLst>
              <a:ext uri="{FF2B5EF4-FFF2-40B4-BE49-F238E27FC236}">
                <a16:creationId xmlns:a16="http://schemas.microsoft.com/office/drawing/2014/main" id="{24E51962-B52F-4AE7-AAE1-ADB7B433795A}"/>
              </a:ext>
            </a:extLst>
          </p:cNvPr>
          <p:cNvPicPr/>
          <p:nvPr/>
        </p:nvPicPr>
        <p:blipFill>
          <a:blip r:embed="rId3"/>
          <a:stretch>
            <a:fillRect/>
          </a:stretch>
        </p:blipFill>
        <p:spPr>
          <a:xfrm>
            <a:off x="2404533" y="2726267"/>
            <a:ext cx="6725254" cy="2417233"/>
          </a:xfrm>
          <a:prstGeom prst="rect">
            <a:avLst/>
          </a:prstGeom>
        </p:spPr>
      </p:pic>
      <p:sp>
        <p:nvSpPr>
          <p:cNvPr id="31" name="TextBox 30">
            <a:extLst>
              <a:ext uri="{FF2B5EF4-FFF2-40B4-BE49-F238E27FC236}">
                <a16:creationId xmlns:a16="http://schemas.microsoft.com/office/drawing/2014/main" id="{CB89C4EA-DCFE-4C03-AB34-26F3763C9695}"/>
              </a:ext>
            </a:extLst>
          </p:cNvPr>
          <p:cNvSpPr txBox="1"/>
          <p:nvPr/>
        </p:nvSpPr>
        <p:spPr>
          <a:xfrm>
            <a:off x="1332592" y="675953"/>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2NF</a:t>
            </a:r>
          </a:p>
        </p:txBody>
      </p:sp>
      <p:grpSp>
        <p:nvGrpSpPr>
          <p:cNvPr id="32" name="Group 31">
            <a:extLst>
              <a:ext uri="{FF2B5EF4-FFF2-40B4-BE49-F238E27FC236}">
                <a16:creationId xmlns:a16="http://schemas.microsoft.com/office/drawing/2014/main" id="{27BAC33E-9E26-4A06-ABA6-A6381809812B}"/>
              </a:ext>
            </a:extLst>
          </p:cNvPr>
          <p:cNvGrpSpPr/>
          <p:nvPr/>
        </p:nvGrpSpPr>
        <p:grpSpPr>
          <a:xfrm>
            <a:off x="1096434" y="603636"/>
            <a:ext cx="2956249" cy="1732031"/>
            <a:chOff x="2933682" y="1461285"/>
            <a:chExt cx="2627295" cy="1539301"/>
          </a:xfrm>
        </p:grpSpPr>
        <p:grpSp>
          <p:nvGrpSpPr>
            <p:cNvPr id="33" name="Google Shape;414;p36">
              <a:extLst>
                <a:ext uri="{FF2B5EF4-FFF2-40B4-BE49-F238E27FC236}">
                  <a16:creationId xmlns:a16="http://schemas.microsoft.com/office/drawing/2014/main" id="{DE34252F-BF02-4193-A35C-1A5DE5CF0D6E}"/>
                </a:ext>
              </a:extLst>
            </p:cNvPr>
            <p:cNvGrpSpPr/>
            <p:nvPr/>
          </p:nvGrpSpPr>
          <p:grpSpPr>
            <a:xfrm>
              <a:off x="2933682" y="1461285"/>
              <a:ext cx="2627295" cy="1539301"/>
              <a:chOff x="2789042" y="1451163"/>
              <a:chExt cx="5482376" cy="3212059"/>
            </a:xfrm>
          </p:grpSpPr>
          <p:sp>
            <p:nvSpPr>
              <p:cNvPr id="36" name="Google Shape;415;p36">
                <a:extLst>
                  <a:ext uri="{FF2B5EF4-FFF2-40B4-BE49-F238E27FC236}">
                    <a16:creationId xmlns:a16="http://schemas.microsoft.com/office/drawing/2014/main" id="{274B4117-33D9-472F-82EA-AAACBEF5F8C3}"/>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16;p36">
                <a:extLst>
                  <a:ext uri="{FF2B5EF4-FFF2-40B4-BE49-F238E27FC236}">
                    <a16:creationId xmlns:a16="http://schemas.microsoft.com/office/drawing/2014/main" id="{AACF3B2D-8A6C-4AF1-8C16-1DDF51CFA570}"/>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17;p36">
                <a:extLst>
                  <a:ext uri="{FF2B5EF4-FFF2-40B4-BE49-F238E27FC236}">
                    <a16:creationId xmlns:a16="http://schemas.microsoft.com/office/drawing/2014/main" id="{5BCBB83E-122F-4B6F-A8C2-FD7941135DEC}"/>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 name="Google Shape;418;p36">
              <a:extLst>
                <a:ext uri="{FF2B5EF4-FFF2-40B4-BE49-F238E27FC236}">
                  <a16:creationId xmlns:a16="http://schemas.microsoft.com/office/drawing/2014/main" id="{7A854DA4-43E7-42E4-86E9-F34ECBED184A}"/>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Rectangle 34">
              <a:extLst>
                <a:ext uri="{FF2B5EF4-FFF2-40B4-BE49-F238E27FC236}">
                  <a16:creationId xmlns:a16="http://schemas.microsoft.com/office/drawing/2014/main" id="{3BD52584-0320-467A-89E2-DCA310B5ABCB}"/>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39" name="Picture 38">
            <a:extLst>
              <a:ext uri="{FF2B5EF4-FFF2-40B4-BE49-F238E27FC236}">
                <a16:creationId xmlns:a16="http://schemas.microsoft.com/office/drawing/2014/main" id="{A4C63613-5EB4-418C-9CED-BDCE3BB82E6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231" b="90769" l="9375" r="89063">
                        <a14:foregroundMark x1="28125" y1="90769" x2="71875" y2="90769"/>
                      </a14:backgroundRemoval>
                    </a14:imgEffect>
                  </a14:imgLayer>
                </a14:imgProps>
              </a:ext>
            </a:extLst>
          </a:blip>
          <a:stretch>
            <a:fillRect/>
          </a:stretch>
        </p:blipFill>
        <p:spPr>
          <a:xfrm>
            <a:off x="1527646" y="817441"/>
            <a:ext cx="184130" cy="187007"/>
          </a:xfrm>
          <a:prstGeom prst="rect">
            <a:avLst/>
          </a:prstGeom>
        </p:spPr>
      </p:pic>
      <p:pic>
        <p:nvPicPr>
          <p:cNvPr id="40" name="Picture 39">
            <a:extLst>
              <a:ext uri="{FF2B5EF4-FFF2-40B4-BE49-F238E27FC236}">
                <a16:creationId xmlns:a16="http://schemas.microsoft.com/office/drawing/2014/main" id="{0165B8CD-24AA-4C8B-A379-CB9A36BF50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565275" y="1111674"/>
            <a:ext cx="191288" cy="159406"/>
          </a:xfrm>
          <a:prstGeom prst="rect">
            <a:avLst/>
          </a:prstGeom>
        </p:spPr>
      </p:pic>
      <p:pic>
        <p:nvPicPr>
          <p:cNvPr id="41" name="Picture 40">
            <a:extLst>
              <a:ext uri="{FF2B5EF4-FFF2-40B4-BE49-F238E27FC236}">
                <a16:creationId xmlns:a16="http://schemas.microsoft.com/office/drawing/2014/main" id="{0AB5BDCF-CD59-4D85-BF98-96EDB0107831}"/>
              </a:ext>
            </a:extLst>
          </p:cNvPr>
          <p:cNvPicPr/>
          <p:nvPr/>
        </p:nvPicPr>
        <p:blipFill>
          <a:blip r:embed="rId8"/>
          <a:stretch>
            <a:fillRect/>
          </a:stretch>
        </p:blipFill>
        <p:spPr>
          <a:xfrm>
            <a:off x="1496724" y="791197"/>
            <a:ext cx="541054" cy="244226"/>
          </a:xfrm>
          <a:prstGeom prst="rect">
            <a:avLst/>
          </a:prstGeom>
        </p:spPr>
      </p:pic>
      <p:pic>
        <p:nvPicPr>
          <p:cNvPr id="42" name="Picture 41">
            <a:extLst>
              <a:ext uri="{FF2B5EF4-FFF2-40B4-BE49-F238E27FC236}">
                <a16:creationId xmlns:a16="http://schemas.microsoft.com/office/drawing/2014/main" id="{D7A24401-BE49-49B0-B9F3-87022DC7172E}"/>
              </a:ext>
            </a:extLst>
          </p:cNvPr>
          <p:cNvPicPr/>
          <p:nvPr/>
        </p:nvPicPr>
        <p:blipFill>
          <a:blip r:embed="rId9"/>
          <a:stretch>
            <a:fillRect/>
          </a:stretch>
        </p:blipFill>
        <p:spPr>
          <a:xfrm>
            <a:off x="2092342" y="799396"/>
            <a:ext cx="541056" cy="237637"/>
          </a:xfrm>
          <a:prstGeom prst="rect">
            <a:avLst/>
          </a:prstGeom>
        </p:spPr>
      </p:pic>
      <p:pic>
        <p:nvPicPr>
          <p:cNvPr id="43" name="Picture 42">
            <a:extLst>
              <a:ext uri="{FF2B5EF4-FFF2-40B4-BE49-F238E27FC236}">
                <a16:creationId xmlns:a16="http://schemas.microsoft.com/office/drawing/2014/main" id="{BB24CE98-F470-40F6-B9F7-BC3FBA273FCF}"/>
              </a:ext>
            </a:extLst>
          </p:cNvPr>
          <p:cNvPicPr/>
          <p:nvPr/>
        </p:nvPicPr>
        <p:blipFill>
          <a:blip r:embed="rId10"/>
          <a:stretch>
            <a:fillRect/>
          </a:stretch>
        </p:blipFill>
        <p:spPr>
          <a:xfrm>
            <a:off x="1491237" y="1117804"/>
            <a:ext cx="548511" cy="285392"/>
          </a:xfrm>
          <a:prstGeom prst="rect">
            <a:avLst/>
          </a:prstGeom>
        </p:spPr>
      </p:pic>
      <p:pic>
        <p:nvPicPr>
          <p:cNvPr id="44" name="Picture 43">
            <a:extLst>
              <a:ext uri="{FF2B5EF4-FFF2-40B4-BE49-F238E27FC236}">
                <a16:creationId xmlns:a16="http://schemas.microsoft.com/office/drawing/2014/main" id="{F4EDAADF-43AC-44DC-9634-C99B6D5B97E0}"/>
              </a:ext>
            </a:extLst>
          </p:cNvPr>
          <p:cNvPicPr/>
          <p:nvPr/>
        </p:nvPicPr>
        <p:blipFill>
          <a:blip r:embed="rId11"/>
          <a:stretch>
            <a:fillRect/>
          </a:stretch>
        </p:blipFill>
        <p:spPr>
          <a:xfrm>
            <a:off x="2113786" y="1129038"/>
            <a:ext cx="514044" cy="263880"/>
          </a:xfrm>
          <a:prstGeom prst="rect">
            <a:avLst/>
          </a:prstGeom>
        </p:spPr>
      </p:pic>
      <p:pic>
        <p:nvPicPr>
          <p:cNvPr id="45" name="Picture 44">
            <a:extLst>
              <a:ext uri="{FF2B5EF4-FFF2-40B4-BE49-F238E27FC236}">
                <a16:creationId xmlns:a16="http://schemas.microsoft.com/office/drawing/2014/main" id="{5ECB78CF-D610-4699-8CC6-04BCC1BE9825}"/>
              </a:ext>
            </a:extLst>
          </p:cNvPr>
          <p:cNvPicPr/>
          <p:nvPr/>
        </p:nvPicPr>
        <p:blipFill>
          <a:blip r:embed="rId12"/>
          <a:stretch>
            <a:fillRect/>
          </a:stretch>
        </p:blipFill>
        <p:spPr>
          <a:xfrm>
            <a:off x="2250893" y="1430909"/>
            <a:ext cx="495085" cy="361160"/>
          </a:xfrm>
          <a:prstGeom prst="rect">
            <a:avLst/>
          </a:prstGeom>
        </p:spPr>
      </p:pic>
      <p:pic>
        <p:nvPicPr>
          <p:cNvPr id="46" name="Picture 45">
            <a:extLst>
              <a:ext uri="{FF2B5EF4-FFF2-40B4-BE49-F238E27FC236}">
                <a16:creationId xmlns:a16="http://schemas.microsoft.com/office/drawing/2014/main" id="{A75FA5EC-A50E-4412-87A5-B1DA96A9E32B}"/>
              </a:ext>
            </a:extLst>
          </p:cNvPr>
          <p:cNvPicPr/>
          <p:nvPr/>
        </p:nvPicPr>
        <p:blipFill>
          <a:blip r:embed="rId13"/>
          <a:stretch>
            <a:fillRect/>
          </a:stretch>
        </p:blipFill>
        <p:spPr>
          <a:xfrm>
            <a:off x="1491237" y="1447786"/>
            <a:ext cx="690108" cy="274737"/>
          </a:xfrm>
          <a:prstGeom prst="rect">
            <a:avLst/>
          </a:prstGeom>
        </p:spPr>
      </p:pic>
      <p:pic>
        <p:nvPicPr>
          <p:cNvPr id="47" name="Picture 46">
            <a:extLst>
              <a:ext uri="{FF2B5EF4-FFF2-40B4-BE49-F238E27FC236}">
                <a16:creationId xmlns:a16="http://schemas.microsoft.com/office/drawing/2014/main" id="{CE9D76FD-318C-4404-995C-73784A1B1267}"/>
              </a:ext>
            </a:extLst>
          </p:cNvPr>
          <p:cNvPicPr/>
          <p:nvPr/>
        </p:nvPicPr>
        <p:blipFill>
          <a:blip r:embed="rId14"/>
          <a:stretch>
            <a:fillRect/>
          </a:stretch>
        </p:blipFill>
        <p:spPr>
          <a:xfrm>
            <a:off x="1501429" y="1782212"/>
            <a:ext cx="690106" cy="301341"/>
          </a:xfrm>
          <a:prstGeom prst="rect">
            <a:avLst/>
          </a:prstGeom>
        </p:spPr>
      </p:pic>
      <p:pic>
        <p:nvPicPr>
          <p:cNvPr id="50" name="Picture 49">
            <a:extLst>
              <a:ext uri="{FF2B5EF4-FFF2-40B4-BE49-F238E27FC236}">
                <a16:creationId xmlns:a16="http://schemas.microsoft.com/office/drawing/2014/main" id="{9360DC96-781A-4111-B58B-C4864F58352C}"/>
              </a:ext>
            </a:extLst>
          </p:cNvPr>
          <p:cNvPicPr/>
          <p:nvPr/>
        </p:nvPicPr>
        <p:blipFill>
          <a:blip r:embed="rId15"/>
          <a:stretch>
            <a:fillRect/>
          </a:stretch>
        </p:blipFill>
        <p:spPr>
          <a:xfrm>
            <a:off x="2250893" y="1822381"/>
            <a:ext cx="690107" cy="305091"/>
          </a:xfrm>
          <a:prstGeom prst="rect">
            <a:avLst/>
          </a:prstGeom>
        </p:spPr>
      </p:pic>
      <p:pic>
        <p:nvPicPr>
          <p:cNvPr id="51" name="Picture 50">
            <a:extLst>
              <a:ext uri="{FF2B5EF4-FFF2-40B4-BE49-F238E27FC236}">
                <a16:creationId xmlns:a16="http://schemas.microsoft.com/office/drawing/2014/main" id="{E8A858A9-7499-4803-A142-8688E0A7BBC1}"/>
              </a:ext>
            </a:extLst>
          </p:cNvPr>
          <p:cNvPicPr/>
          <p:nvPr/>
        </p:nvPicPr>
        <p:blipFill>
          <a:blip r:embed="rId16"/>
          <a:stretch>
            <a:fillRect/>
          </a:stretch>
        </p:blipFill>
        <p:spPr>
          <a:xfrm>
            <a:off x="3030872" y="1766091"/>
            <a:ext cx="565978" cy="335841"/>
          </a:xfrm>
          <a:prstGeom prst="rect">
            <a:avLst/>
          </a:prstGeom>
        </p:spPr>
      </p:pic>
      <p:pic>
        <p:nvPicPr>
          <p:cNvPr id="52" name="Picture 51">
            <a:extLst>
              <a:ext uri="{FF2B5EF4-FFF2-40B4-BE49-F238E27FC236}">
                <a16:creationId xmlns:a16="http://schemas.microsoft.com/office/drawing/2014/main" id="{720F8239-6151-4C37-AD45-71A85DB0CCEE}"/>
              </a:ext>
            </a:extLst>
          </p:cNvPr>
          <p:cNvPicPr/>
          <p:nvPr/>
        </p:nvPicPr>
        <p:blipFill>
          <a:blip r:embed="rId17"/>
          <a:stretch>
            <a:fillRect/>
          </a:stretch>
        </p:blipFill>
        <p:spPr>
          <a:xfrm>
            <a:off x="2699335" y="791294"/>
            <a:ext cx="428255" cy="268529"/>
          </a:xfrm>
          <a:prstGeom prst="rect">
            <a:avLst/>
          </a:prstGeom>
        </p:spPr>
      </p:pic>
      <p:pic>
        <p:nvPicPr>
          <p:cNvPr id="53" name="Picture 52">
            <a:extLst>
              <a:ext uri="{FF2B5EF4-FFF2-40B4-BE49-F238E27FC236}">
                <a16:creationId xmlns:a16="http://schemas.microsoft.com/office/drawing/2014/main" id="{0189EC36-D4DF-4C2A-8347-4F9ABAF022E9}"/>
              </a:ext>
            </a:extLst>
          </p:cNvPr>
          <p:cNvPicPr/>
          <p:nvPr/>
        </p:nvPicPr>
        <p:blipFill>
          <a:blip r:embed="rId18"/>
          <a:stretch>
            <a:fillRect/>
          </a:stretch>
        </p:blipFill>
        <p:spPr>
          <a:xfrm>
            <a:off x="3162189" y="820484"/>
            <a:ext cx="521251" cy="200107"/>
          </a:xfrm>
          <a:prstGeom prst="rect">
            <a:avLst/>
          </a:prstGeom>
        </p:spPr>
      </p:pic>
      <p:sp>
        <p:nvSpPr>
          <p:cNvPr id="54" name="TextBox 53">
            <a:extLst>
              <a:ext uri="{FF2B5EF4-FFF2-40B4-BE49-F238E27FC236}">
                <a16:creationId xmlns:a16="http://schemas.microsoft.com/office/drawing/2014/main" id="{402BAC84-E171-4C52-9D28-3843839642B0}"/>
              </a:ext>
            </a:extLst>
          </p:cNvPr>
          <p:cNvSpPr txBox="1"/>
          <p:nvPr/>
        </p:nvSpPr>
        <p:spPr>
          <a:xfrm>
            <a:off x="9060057" y="4266720"/>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1NF</a:t>
            </a:r>
          </a:p>
        </p:txBody>
      </p:sp>
      <p:pic>
        <p:nvPicPr>
          <p:cNvPr id="7" name="Picture 6">
            <a:extLst>
              <a:ext uri="{FF2B5EF4-FFF2-40B4-BE49-F238E27FC236}">
                <a16:creationId xmlns:a16="http://schemas.microsoft.com/office/drawing/2014/main" id="{2C755B7B-E04F-4667-8306-C1B2B87B63F9}"/>
              </a:ext>
            </a:extLst>
          </p:cNvPr>
          <p:cNvPicPr/>
          <p:nvPr/>
        </p:nvPicPr>
        <p:blipFill>
          <a:blip r:embed="rId19"/>
          <a:stretch>
            <a:fillRect/>
          </a:stretch>
        </p:blipFill>
        <p:spPr>
          <a:xfrm>
            <a:off x="0" y="-2"/>
            <a:ext cx="6654800" cy="2726243"/>
          </a:xfrm>
          <a:prstGeom prst="rect">
            <a:avLst/>
          </a:prstGeom>
        </p:spPr>
      </p:pic>
      <p:sp>
        <p:nvSpPr>
          <p:cNvPr id="55" name="TextBox 54">
            <a:extLst>
              <a:ext uri="{FF2B5EF4-FFF2-40B4-BE49-F238E27FC236}">
                <a16:creationId xmlns:a16="http://schemas.microsoft.com/office/drawing/2014/main" id="{47C68CEB-EBFB-432F-A2B7-434943A3F314}"/>
              </a:ext>
            </a:extLst>
          </p:cNvPr>
          <p:cNvSpPr txBox="1"/>
          <p:nvPr/>
        </p:nvSpPr>
        <p:spPr>
          <a:xfrm>
            <a:off x="2240731" y="5172324"/>
            <a:ext cx="45974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sp>
        <p:nvSpPr>
          <p:cNvPr id="30" name="TextBox 29">
            <a:extLst>
              <a:ext uri="{FF2B5EF4-FFF2-40B4-BE49-F238E27FC236}">
                <a16:creationId xmlns:a16="http://schemas.microsoft.com/office/drawing/2014/main" id="{1CB3819E-650D-49B3-96A1-DE189BC9EA49}"/>
              </a:ext>
            </a:extLst>
          </p:cNvPr>
          <p:cNvSpPr txBox="1"/>
          <p:nvPr/>
        </p:nvSpPr>
        <p:spPr>
          <a:xfrm>
            <a:off x="6598844" y="901454"/>
            <a:ext cx="1828800"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2NF</a:t>
            </a:r>
          </a:p>
        </p:txBody>
      </p:sp>
      <p:sp>
        <p:nvSpPr>
          <p:cNvPr id="48" name="TextBox 47">
            <a:extLst>
              <a:ext uri="{FF2B5EF4-FFF2-40B4-BE49-F238E27FC236}">
                <a16:creationId xmlns:a16="http://schemas.microsoft.com/office/drawing/2014/main" id="{7C00FEC3-B69F-454E-85CA-2010741B8BEF}"/>
              </a:ext>
            </a:extLst>
          </p:cNvPr>
          <p:cNvSpPr txBox="1"/>
          <p:nvPr/>
        </p:nvSpPr>
        <p:spPr>
          <a:xfrm>
            <a:off x="8906750" y="690165"/>
            <a:ext cx="2184400"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4811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38</a:t>
            </a:fld>
            <a:endParaRPr lang="e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07AE8F2-0FEA-41B1-ACB1-7C33F7A4A2D2}"/>
              </a:ext>
            </a:extLst>
          </p:cNvPr>
          <p:cNvSpPr txBox="1"/>
          <p:nvPr/>
        </p:nvSpPr>
        <p:spPr>
          <a:xfrm>
            <a:off x="2260600" y="4520777"/>
            <a:ext cx="45974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sp>
        <p:nvSpPr>
          <p:cNvPr id="25" name="TextBox 24">
            <a:extLst>
              <a:ext uri="{FF2B5EF4-FFF2-40B4-BE49-F238E27FC236}">
                <a16:creationId xmlns:a16="http://schemas.microsoft.com/office/drawing/2014/main" id="{03AF8231-4DA9-4941-80D9-15FBE56E9FE5}"/>
              </a:ext>
            </a:extLst>
          </p:cNvPr>
          <p:cNvSpPr txBox="1"/>
          <p:nvPr/>
        </p:nvSpPr>
        <p:spPr>
          <a:xfrm>
            <a:off x="1332592" y="675953"/>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2NF</a:t>
            </a:r>
          </a:p>
        </p:txBody>
      </p:sp>
      <p:grpSp>
        <p:nvGrpSpPr>
          <p:cNvPr id="26" name="Group 25">
            <a:extLst>
              <a:ext uri="{FF2B5EF4-FFF2-40B4-BE49-F238E27FC236}">
                <a16:creationId xmlns:a16="http://schemas.microsoft.com/office/drawing/2014/main" id="{CC5AC942-CDFA-4411-8D69-EE7149DFFEB1}"/>
              </a:ext>
            </a:extLst>
          </p:cNvPr>
          <p:cNvGrpSpPr/>
          <p:nvPr/>
        </p:nvGrpSpPr>
        <p:grpSpPr>
          <a:xfrm>
            <a:off x="1096434" y="603636"/>
            <a:ext cx="2956249" cy="1732031"/>
            <a:chOff x="2933682" y="1461285"/>
            <a:chExt cx="2627295" cy="1539301"/>
          </a:xfrm>
        </p:grpSpPr>
        <p:grpSp>
          <p:nvGrpSpPr>
            <p:cNvPr id="27" name="Google Shape;414;p36">
              <a:extLst>
                <a:ext uri="{FF2B5EF4-FFF2-40B4-BE49-F238E27FC236}">
                  <a16:creationId xmlns:a16="http://schemas.microsoft.com/office/drawing/2014/main" id="{44BA6785-8EB2-4344-9AC9-101422827B0A}"/>
                </a:ext>
              </a:extLst>
            </p:cNvPr>
            <p:cNvGrpSpPr/>
            <p:nvPr/>
          </p:nvGrpSpPr>
          <p:grpSpPr>
            <a:xfrm>
              <a:off x="2933682" y="1461285"/>
              <a:ext cx="2627295" cy="1539301"/>
              <a:chOff x="2789042" y="1451163"/>
              <a:chExt cx="5482376" cy="3212059"/>
            </a:xfrm>
          </p:grpSpPr>
          <p:sp>
            <p:nvSpPr>
              <p:cNvPr id="30" name="Google Shape;415;p36">
                <a:extLst>
                  <a:ext uri="{FF2B5EF4-FFF2-40B4-BE49-F238E27FC236}">
                    <a16:creationId xmlns:a16="http://schemas.microsoft.com/office/drawing/2014/main" id="{1B40C197-BB0D-410D-BE42-1C07D4F5EDBD}"/>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16;p36">
                <a:extLst>
                  <a:ext uri="{FF2B5EF4-FFF2-40B4-BE49-F238E27FC236}">
                    <a16:creationId xmlns:a16="http://schemas.microsoft.com/office/drawing/2014/main" id="{6A0D7767-C546-4210-81EB-5990BEE7627D}"/>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417;p36">
                <a:extLst>
                  <a:ext uri="{FF2B5EF4-FFF2-40B4-BE49-F238E27FC236}">
                    <a16:creationId xmlns:a16="http://schemas.microsoft.com/office/drawing/2014/main" id="{BB48CAA0-7FFE-49CF-8B69-1094345957C5}"/>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 name="Google Shape;418;p36">
              <a:extLst>
                <a:ext uri="{FF2B5EF4-FFF2-40B4-BE49-F238E27FC236}">
                  <a16:creationId xmlns:a16="http://schemas.microsoft.com/office/drawing/2014/main" id="{6AAA1403-07C5-491D-9043-1F633E9DB40E}"/>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Rectangle 28">
              <a:extLst>
                <a:ext uri="{FF2B5EF4-FFF2-40B4-BE49-F238E27FC236}">
                  <a16:creationId xmlns:a16="http://schemas.microsoft.com/office/drawing/2014/main" id="{BF865E21-29DA-4FFE-A777-6F7555955111}"/>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33" name="Picture 32">
            <a:extLst>
              <a:ext uri="{FF2B5EF4-FFF2-40B4-BE49-F238E27FC236}">
                <a16:creationId xmlns:a16="http://schemas.microsoft.com/office/drawing/2014/main" id="{FF4D1285-AEC1-46F6-AF13-59046A2E558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31" b="90769" l="9375" r="89063">
                        <a14:foregroundMark x1="28125" y1="90769" x2="71875" y2="90769"/>
                      </a14:backgroundRemoval>
                    </a14:imgEffect>
                  </a14:imgLayer>
                </a14:imgProps>
              </a:ext>
            </a:extLst>
          </a:blip>
          <a:stretch>
            <a:fillRect/>
          </a:stretch>
        </p:blipFill>
        <p:spPr>
          <a:xfrm>
            <a:off x="1527646" y="817441"/>
            <a:ext cx="184130" cy="187007"/>
          </a:xfrm>
          <a:prstGeom prst="rect">
            <a:avLst/>
          </a:prstGeom>
        </p:spPr>
      </p:pic>
      <p:pic>
        <p:nvPicPr>
          <p:cNvPr id="34" name="Picture 33">
            <a:extLst>
              <a:ext uri="{FF2B5EF4-FFF2-40B4-BE49-F238E27FC236}">
                <a16:creationId xmlns:a16="http://schemas.microsoft.com/office/drawing/2014/main" id="{8976B60E-B558-4096-A3F9-751B001D9F1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565275" y="1111674"/>
            <a:ext cx="191288" cy="159406"/>
          </a:xfrm>
          <a:prstGeom prst="rect">
            <a:avLst/>
          </a:prstGeom>
        </p:spPr>
      </p:pic>
      <p:pic>
        <p:nvPicPr>
          <p:cNvPr id="35" name="Picture 34">
            <a:extLst>
              <a:ext uri="{FF2B5EF4-FFF2-40B4-BE49-F238E27FC236}">
                <a16:creationId xmlns:a16="http://schemas.microsoft.com/office/drawing/2014/main" id="{A110DF3A-E1BD-4E80-881D-0FDD8F03FDE7}"/>
              </a:ext>
            </a:extLst>
          </p:cNvPr>
          <p:cNvPicPr/>
          <p:nvPr/>
        </p:nvPicPr>
        <p:blipFill>
          <a:blip r:embed="rId6"/>
          <a:stretch>
            <a:fillRect/>
          </a:stretch>
        </p:blipFill>
        <p:spPr>
          <a:xfrm>
            <a:off x="1496724" y="791197"/>
            <a:ext cx="541054" cy="244226"/>
          </a:xfrm>
          <a:prstGeom prst="rect">
            <a:avLst/>
          </a:prstGeom>
        </p:spPr>
      </p:pic>
      <p:pic>
        <p:nvPicPr>
          <p:cNvPr id="36" name="Picture 35">
            <a:extLst>
              <a:ext uri="{FF2B5EF4-FFF2-40B4-BE49-F238E27FC236}">
                <a16:creationId xmlns:a16="http://schemas.microsoft.com/office/drawing/2014/main" id="{2FAF9BD5-4C69-4A90-8D4A-91958A156A7E}"/>
              </a:ext>
            </a:extLst>
          </p:cNvPr>
          <p:cNvPicPr/>
          <p:nvPr/>
        </p:nvPicPr>
        <p:blipFill>
          <a:blip r:embed="rId7"/>
          <a:stretch>
            <a:fillRect/>
          </a:stretch>
        </p:blipFill>
        <p:spPr>
          <a:xfrm>
            <a:off x="2092342" y="799396"/>
            <a:ext cx="541056" cy="237637"/>
          </a:xfrm>
          <a:prstGeom prst="rect">
            <a:avLst/>
          </a:prstGeom>
        </p:spPr>
      </p:pic>
      <p:pic>
        <p:nvPicPr>
          <p:cNvPr id="37" name="Picture 36">
            <a:extLst>
              <a:ext uri="{FF2B5EF4-FFF2-40B4-BE49-F238E27FC236}">
                <a16:creationId xmlns:a16="http://schemas.microsoft.com/office/drawing/2014/main" id="{315E87ED-5975-4C2B-B0A1-DDCEFDB1A12D}"/>
              </a:ext>
            </a:extLst>
          </p:cNvPr>
          <p:cNvPicPr/>
          <p:nvPr/>
        </p:nvPicPr>
        <p:blipFill>
          <a:blip r:embed="rId8"/>
          <a:stretch>
            <a:fillRect/>
          </a:stretch>
        </p:blipFill>
        <p:spPr>
          <a:xfrm>
            <a:off x="1491237" y="1117804"/>
            <a:ext cx="548511" cy="285392"/>
          </a:xfrm>
          <a:prstGeom prst="rect">
            <a:avLst/>
          </a:prstGeom>
        </p:spPr>
      </p:pic>
      <p:pic>
        <p:nvPicPr>
          <p:cNvPr id="38" name="Picture 37">
            <a:extLst>
              <a:ext uri="{FF2B5EF4-FFF2-40B4-BE49-F238E27FC236}">
                <a16:creationId xmlns:a16="http://schemas.microsoft.com/office/drawing/2014/main" id="{94F3EA78-E697-458E-9310-837E61FBE79F}"/>
              </a:ext>
            </a:extLst>
          </p:cNvPr>
          <p:cNvPicPr/>
          <p:nvPr/>
        </p:nvPicPr>
        <p:blipFill>
          <a:blip r:embed="rId9"/>
          <a:stretch>
            <a:fillRect/>
          </a:stretch>
        </p:blipFill>
        <p:spPr>
          <a:xfrm>
            <a:off x="2113786" y="1129038"/>
            <a:ext cx="514044" cy="263880"/>
          </a:xfrm>
          <a:prstGeom prst="rect">
            <a:avLst/>
          </a:prstGeom>
        </p:spPr>
      </p:pic>
      <p:pic>
        <p:nvPicPr>
          <p:cNvPr id="39" name="Picture 38">
            <a:extLst>
              <a:ext uri="{FF2B5EF4-FFF2-40B4-BE49-F238E27FC236}">
                <a16:creationId xmlns:a16="http://schemas.microsoft.com/office/drawing/2014/main" id="{C2124D8A-2609-45E9-921B-7211702B44FE}"/>
              </a:ext>
            </a:extLst>
          </p:cNvPr>
          <p:cNvPicPr/>
          <p:nvPr/>
        </p:nvPicPr>
        <p:blipFill>
          <a:blip r:embed="rId10"/>
          <a:stretch>
            <a:fillRect/>
          </a:stretch>
        </p:blipFill>
        <p:spPr>
          <a:xfrm>
            <a:off x="2250893" y="1430909"/>
            <a:ext cx="495085" cy="361160"/>
          </a:xfrm>
          <a:prstGeom prst="rect">
            <a:avLst/>
          </a:prstGeom>
        </p:spPr>
      </p:pic>
      <p:pic>
        <p:nvPicPr>
          <p:cNvPr id="40" name="Picture 39">
            <a:extLst>
              <a:ext uri="{FF2B5EF4-FFF2-40B4-BE49-F238E27FC236}">
                <a16:creationId xmlns:a16="http://schemas.microsoft.com/office/drawing/2014/main" id="{6CFC3008-CA56-4202-9A70-F297078DCFC0}"/>
              </a:ext>
            </a:extLst>
          </p:cNvPr>
          <p:cNvPicPr/>
          <p:nvPr/>
        </p:nvPicPr>
        <p:blipFill>
          <a:blip r:embed="rId11"/>
          <a:stretch>
            <a:fillRect/>
          </a:stretch>
        </p:blipFill>
        <p:spPr>
          <a:xfrm>
            <a:off x="1491237" y="1447786"/>
            <a:ext cx="690108" cy="274737"/>
          </a:xfrm>
          <a:prstGeom prst="rect">
            <a:avLst/>
          </a:prstGeom>
        </p:spPr>
      </p:pic>
      <p:pic>
        <p:nvPicPr>
          <p:cNvPr id="41" name="Picture 40">
            <a:extLst>
              <a:ext uri="{FF2B5EF4-FFF2-40B4-BE49-F238E27FC236}">
                <a16:creationId xmlns:a16="http://schemas.microsoft.com/office/drawing/2014/main" id="{B5C24460-F5A8-458C-BCEF-AEBBF49BED76}"/>
              </a:ext>
            </a:extLst>
          </p:cNvPr>
          <p:cNvPicPr/>
          <p:nvPr/>
        </p:nvPicPr>
        <p:blipFill>
          <a:blip r:embed="rId12"/>
          <a:stretch>
            <a:fillRect/>
          </a:stretch>
        </p:blipFill>
        <p:spPr>
          <a:xfrm>
            <a:off x="1501429" y="1782212"/>
            <a:ext cx="690106" cy="301341"/>
          </a:xfrm>
          <a:prstGeom prst="rect">
            <a:avLst/>
          </a:prstGeom>
        </p:spPr>
      </p:pic>
      <p:pic>
        <p:nvPicPr>
          <p:cNvPr id="42" name="Picture 41">
            <a:extLst>
              <a:ext uri="{FF2B5EF4-FFF2-40B4-BE49-F238E27FC236}">
                <a16:creationId xmlns:a16="http://schemas.microsoft.com/office/drawing/2014/main" id="{72EE8BE8-02DB-469C-B422-D6BDD297E437}"/>
              </a:ext>
            </a:extLst>
          </p:cNvPr>
          <p:cNvPicPr/>
          <p:nvPr/>
        </p:nvPicPr>
        <p:blipFill>
          <a:blip r:embed="rId13"/>
          <a:stretch>
            <a:fillRect/>
          </a:stretch>
        </p:blipFill>
        <p:spPr>
          <a:xfrm>
            <a:off x="2831967" y="1103545"/>
            <a:ext cx="765659" cy="277652"/>
          </a:xfrm>
          <a:prstGeom prst="rect">
            <a:avLst/>
          </a:prstGeom>
        </p:spPr>
      </p:pic>
      <p:pic>
        <p:nvPicPr>
          <p:cNvPr id="43" name="Picture 42">
            <a:extLst>
              <a:ext uri="{FF2B5EF4-FFF2-40B4-BE49-F238E27FC236}">
                <a16:creationId xmlns:a16="http://schemas.microsoft.com/office/drawing/2014/main" id="{57D6716A-C9D8-4F8A-95C1-03D6A021CB74}"/>
              </a:ext>
            </a:extLst>
          </p:cNvPr>
          <p:cNvPicPr/>
          <p:nvPr/>
        </p:nvPicPr>
        <p:blipFill>
          <a:blip r:embed="rId14"/>
          <a:stretch>
            <a:fillRect/>
          </a:stretch>
        </p:blipFill>
        <p:spPr>
          <a:xfrm>
            <a:off x="2794662" y="1465424"/>
            <a:ext cx="765660" cy="241902"/>
          </a:xfrm>
          <a:prstGeom prst="rect">
            <a:avLst/>
          </a:prstGeom>
        </p:spPr>
      </p:pic>
      <p:pic>
        <p:nvPicPr>
          <p:cNvPr id="45" name="Picture 44">
            <a:extLst>
              <a:ext uri="{FF2B5EF4-FFF2-40B4-BE49-F238E27FC236}">
                <a16:creationId xmlns:a16="http://schemas.microsoft.com/office/drawing/2014/main" id="{A16E89AB-EACF-4586-8F1B-6EAC9CB2375B}"/>
              </a:ext>
            </a:extLst>
          </p:cNvPr>
          <p:cNvPicPr/>
          <p:nvPr/>
        </p:nvPicPr>
        <p:blipFill>
          <a:blip r:embed="rId15"/>
          <a:stretch>
            <a:fillRect/>
          </a:stretch>
        </p:blipFill>
        <p:spPr>
          <a:xfrm>
            <a:off x="3030872" y="1766091"/>
            <a:ext cx="565978" cy="335841"/>
          </a:xfrm>
          <a:prstGeom prst="rect">
            <a:avLst/>
          </a:prstGeom>
        </p:spPr>
      </p:pic>
      <p:pic>
        <p:nvPicPr>
          <p:cNvPr id="46" name="Picture 45">
            <a:extLst>
              <a:ext uri="{FF2B5EF4-FFF2-40B4-BE49-F238E27FC236}">
                <a16:creationId xmlns:a16="http://schemas.microsoft.com/office/drawing/2014/main" id="{3DE0C49C-CCD2-49E5-9F45-D1425806A104}"/>
              </a:ext>
            </a:extLst>
          </p:cNvPr>
          <p:cNvPicPr/>
          <p:nvPr/>
        </p:nvPicPr>
        <p:blipFill>
          <a:blip r:embed="rId16"/>
          <a:stretch>
            <a:fillRect/>
          </a:stretch>
        </p:blipFill>
        <p:spPr>
          <a:xfrm>
            <a:off x="2699335" y="791294"/>
            <a:ext cx="428255" cy="268529"/>
          </a:xfrm>
          <a:prstGeom prst="rect">
            <a:avLst/>
          </a:prstGeom>
        </p:spPr>
      </p:pic>
      <p:pic>
        <p:nvPicPr>
          <p:cNvPr id="47" name="Picture 46">
            <a:extLst>
              <a:ext uri="{FF2B5EF4-FFF2-40B4-BE49-F238E27FC236}">
                <a16:creationId xmlns:a16="http://schemas.microsoft.com/office/drawing/2014/main" id="{D94C8D6E-D1A9-43D2-B375-6352080F5F9F}"/>
              </a:ext>
            </a:extLst>
          </p:cNvPr>
          <p:cNvPicPr/>
          <p:nvPr/>
        </p:nvPicPr>
        <p:blipFill>
          <a:blip r:embed="rId17"/>
          <a:stretch>
            <a:fillRect/>
          </a:stretch>
        </p:blipFill>
        <p:spPr>
          <a:xfrm>
            <a:off x="3162189" y="820484"/>
            <a:ext cx="521251" cy="200107"/>
          </a:xfrm>
          <a:prstGeom prst="rect">
            <a:avLst/>
          </a:prstGeom>
        </p:spPr>
      </p:pic>
      <p:sp>
        <p:nvSpPr>
          <p:cNvPr id="48" name="TextBox 47">
            <a:extLst>
              <a:ext uri="{FF2B5EF4-FFF2-40B4-BE49-F238E27FC236}">
                <a16:creationId xmlns:a16="http://schemas.microsoft.com/office/drawing/2014/main" id="{DD2E7BC4-9689-470B-95C4-32F0709D675D}"/>
              </a:ext>
            </a:extLst>
          </p:cNvPr>
          <p:cNvSpPr txBox="1"/>
          <p:nvPr/>
        </p:nvSpPr>
        <p:spPr>
          <a:xfrm>
            <a:off x="-1775460" y="4054745"/>
            <a:ext cx="1828800"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pic>
        <p:nvPicPr>
          <p:cNvPr id="3" name="Picture 2">
            <a:extLst>
              <a:ext uri="{FF2B5EF4-FFF2-40B4-BE49-F238E27FC236}">
                <a16:creationId xmlns:a16="http://schemas.microsoft.com/office/drawing/2014/main" id="{D1707F03-3089-44BC-8426-AE9F1B76FA4E}"/>
              </a:ext>
            </a:extLst>
          </p:cNvPr>
          <p:cNvPicPr/>
          <p:nvPr/>
        </p:nvPicPr>
        <p:blipFill>
          <a:blip r:embed="rId18"/>
          <a:stretch>
            <a:fillRect/>
          </a:stretch>
        </p:blipFill>
        <p:spPr>
          <a:xfrm>
            <a:off x="1600200" y="192194"/>
            <a:ext cx="5943600" cy="4030980"/>
          </a:xfrm>
          <a:prstGeom prst="rect">
            <a:avLst/>
          </a:prstGeom>
        </p:spPr>
      </p:pic>
      <p:sp>
        <p:nvSpPr>
          <p:cNvPr id="49" name="TextBox 48">
            <a:extLst>
              <a:ext uri="{FF2B5EF4-FFF2-40B4-BE49-F238E27FC236}">
                <a16:creationId xmlns:a16="http://schemas.microsoft.com/office/drawing/2014/main" id="{CA6CB9E8-5611-494F-9F5D-9DD711C810D8}"/>
              </a:ext>
            </a:extLst>
          </p:cNvPr>
          <p:cNvSpPr txBox="1"/>
          <p:nvPr/>
        </p:nvSpPr>
        <p:spPr>
          <a:xfrm>
            <a:off x="2191535" y="5186056"/>
            <a:ext cx="4944533"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Mô</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diagram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thu</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sau</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khi</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3NF</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0" name="TextBox 49">
            <a:extLst>
              <a:ext uri="{FF2B5EF4-FFF2-40B4-BE49-F238E27FC236}">
                <a16:creationId xmlns:a16="http://schemas.microsoft.com/office/drawing/2014/main" id="{7B4C80DE-AFA9-4B50-A8DD-8732B81BCA4A}"/>
              </a:ext>
            </a:extLst>
          </p:cNvPr>
          <p:cNvSpPr txBox="1"/>
          <p:nvPr/>
        </p:nvSpPr>
        <p:spPr>
          <a:xfrm>
            <a:off x="8983060" y="625461"/>
            <a:ext cx="1828800" cy="923330"/>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2NF</a:t>
            </a:r>
          </a:p>
        </p:txBody>
      </p:sp>
    </p:spTree>
    <p:extLst>
      <p:ext uri="{BB962C8B-B14F-4D97-AF65-F5344CB8AC3E}">
        <p14:creationId xmlns:p14="http://schemas.microsoft.com/office/powerpoint/2010/main" val="2522217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39</a:t>
            </a:fld>
            <a:endParaRPr lang="e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F37A0ED-F6FE-4630-9C44-F56A05F7DF75}"/>
              </a:ext>
            </a:extLst>
          </p:cNvPr>
          <p:cNvSpPr txBox="1"/>
          <p:nvPr/>
        </p:nvSpPr>
        <p:spPr>
          <a:xfrm>
            <a:off x="2260599" y="4520777"/>
            <a:ext cx="4944533"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Mô</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hình</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diagram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thu</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sau</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khi</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3NF</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48A26E51-DC89-44C5-8FAF-0ABE2C2505AF}"/>
              </a:ext>
            </a:extLst>
          </p:cNvPr>
          <p:cNvSpPr txBox="1"/>
          <p:nvPr/>
        </p:nvSpPr>
        <p:spPr>
          <a:xfrm>
            <a:off x="1332592" y="675953"/>
            <a:ext cx="2140858" cy="646331"/>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2NF</a:t>
            </a:r>
          </a:p>
        </p:txBody>
      </p:sp>
      <p:grpSp>
        <p:nvGrpSpPr>
          <p:cNvPr id="28" name="Group 27">
            <a:extLst>
              <a:ext uri="{FF2B5EF4-FFF2-40B4-BE49-F238E27FC236}">
                <a16:creationId xmlns:a16="http://schemas.microsoft.com/office/drawing/2014/main" id="{AB7CAFD7-A3B2-4B3C-8661-3364952F79EA}"/>
              </a:ext>
            </a:extLst>
          </p:cNvPr>
          <p:cNvGrpSpPr/>
          <p:nvPr/>
        </p:nvGrpSpPr>
        <p:grpSpPr>
          <a:xfrm>
            <a:off x="1096434" y="603636"/>
            <a:ext cx="2956249" cy="1732031"/>
            <a:chOff x="2933682" y="1461285"/>
            <a:chExt cx="2627295" cy="1539301"/>
          </a:xfrm>
        </p:grpSpPr>
        <p:grpSp>
          <p:nvGrpSpPr>
            <p:cNvPr id="29" name="Google Shape;414;p36">
              <a:extLst>
                <a:ext uri="{FF2B5EF4-FFF2-40B4-BE49-F238E27FC236}">
                  <a16:creationId xmlns:a16="http://schemas.microsoft.com/office/drawing/2014/main" id="{BD840067-DEDC-4EAE-A7FA-13D518329E99}"/>
                </a:ext>
              </a:extLst>
            </p:cNvPr>
            <p:cNvGrpSpPr/>
            <p:nvPr/>
          </p:nvGrpSpPr>
          <p:grpSpPr>
            <a:xfrm>
              <a:off x="2933682" y="1461285"/>
              <a:ext cx="2627295" cy="1539301"/>
              <a:chOff x="2789042" y="1451163"/>
              <a:chExt cx="5482376" cy="3212059"/>
            </a:xfrm>
          </p:grpSpPr>
          <p:sp>
            <p:nvSpPr>
              <p:cNvPr id="32" name="Google Shape;415;p36">
                <a:extLst>
                  <a:ext uri="{FF2B5EF4-FFF2-40B4-BE49-F238E27FC236}">
                    <a16:creationId xmlns:a16="http://schemas.microsoft.com/office/drawing/2014/main" id="{B90390C2-F667-4E5C-A3E6-E6B1F1A392F6}"/>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16;p36">
                <a:extLst>
                  <a:ext uri="{FF2B5EF4-FFF2-40B4-BE49-F238E27FC236}">
                    <a16:creationId xmlns:a16="http://schemas.microsoft.com/office/drawing/2014/main" id="{A21BEB4F-D480-49ED-AD34-E7DE4682DCFB}"/>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17;p36">
                <a:extLst>
                  <a:ext uri="{FF2B5EF4-FFF2-40B4-BE49-F238E27FC236}">
                    <a16:creationId xmlns:a16="http://schemas.microsoft.com/office/drawing/2014/main" id="{08A9FFB5-6EA1-48A3-9ACC-EC34E2ECF3D1}"/>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418;p36">
              <a:extLst>
                <a:ext uri="{FF2B5EF4-FFF2-40B4-BE49-F238E27FC236}">
                  <a16:creationId xmlns:a16="http://schemas.microsoft.com/office/drawing/2014/main" id="{05FFCFEC-9AE6-441C-AFC0-3D50E2C0A3AA}"/>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Rectangle 30">
              <a:extLst>
                <a:ext uri="{FF2B5EF4-FFF2-40B4-BE49-F238E27FC236}">
                  <a16:creationId xmlns:a16="http://schemas.microsoft.com/office/drawing/2014/main" id="{F6FC7000-AE00-484A-9BC1-765B35590CC8}"/>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35" name="Picture 34">
            <a:extLst>
              <a:ext uri="{FF2B5EF4-FFF2-40B4-BE49-F238E27FC236}">
                <a16:creationId xmlns:a16="http://schemas.microsoft.com/office/drawing/2014/main" id="{17F83AB3-B4B9-4412-9795-47C2DD2878E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31" b="90769" l="9375" r="89063">
                        <a14:foregroundMark x1="28125" y1="90769" x2="71875" y2="90769"/>
                      </a14:backgroundRemoval>
                    </a14:imgEffect>
                  </a14:imgLayer>
                </a14:imgProps>
              </a:ext>
            </a:extLst>
          </a:blip>
          <a:stretch>
            <a:fillRect/>
          </a:stretch>
        </p:blipFill>
        <p:spPr>
          <a:xfrm>
            <a:off x="1527646" y="817441"/>
            <a:ext cx="184130" cy="187007"/>
          </a:xfrm>
          <a:prstGeom prst="rect">
            <a:avLst/>
          </a:prstGeom>
        </p:spPr>
      </p:pic>
      <p:pic>
        <p:nvPicPr>
          <p:cNvPr id="36" name="Picture 35">
            <a:extLst>
              <a:ext uri="{FF2B5EF4-FFF2-40B4-BE49-F238E27FC236}">
                <a16:creationId xmlns:a16="http://schemas.microsoft.com/office/drawing/2014/main" id="{F7EF07EA-5F54-4211-B149-9B056362FFE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565275" y="1111674"/>
            <a:ext cx="191288" cy="159406"/>
          </a:xfrm>
          <a:prstGeom prst="rect">
            <a:avLst/>
          </a:prstGeom>
        </p:spPr>
      </p:pic>
      <p:pic>
        <p:nvPicPr>
          <p:cNvPr id="37" name="Picture 36">
            <a:extLst>
              <a:ext uri="{FF2B5EF4-FFF2-40B4-BE49-F238E27FC236}">
                <a16:creationId xmlns:a16="http://schemas.microsoft.com/office/drawing/2014/main" id="{2807A669-7DFA-4830-BBB0-85E122A200E6}"/>
              </a:ext>
            </a:extLst>
          </p:cNvPr>
          <p:cNvPicPr/>
          <p:nvPr/>
        </p:nvPicPr>
        <p:blipFill>
          <a:blip r:embed="rId6"/>
          <a:stretch>
            <a:fillRect/>
          </a:stretch>
        </p:blipFill>
        <p:spPr>
          <a:xfrm>
            <a:off x="1496724" y="791197"/>
            <a:ext cx="541054" cy="244226"/>
          </a:xfrm>
          <a:prstGeom prst="rect">
            <a:avLst/>
          </a:prstGeom>
        </p:spPr>
      </p:pic>
      <p:pic>
        <p:nvPicPr>
          <p:cNvPr id="38" name="Picture 37">
            <a:extLst>
              <a:ext uri="{FF2B5EF4-FFF2-40B4-BE49-F238E27FC236}">
                <a16:creationId xmlns:a16="http://schemas.microsoft.com/office/drawing/2014/main" id="{33EAA6E4-6A99-41B7-906C-1CF2DB55C497}"/>
              </a:ext>
            </a:extLst>
          </p:cNvPr>
          <p:cNvPicPr/>
          <p:nvPr/>
        </p:nvPicPr>
        <p:blipFill>
          <a:blip r:embed="rId7"/>
          <a:stretch>
            <a:fillRect/>
          </a:stretch>
        </p:blipFill>
        <p:spPr>
          <a:xfrm>
            <a:off x="2092342" y="799396"/>
            <a:ext cx="541056" cy="237637"/>
          </a:xfrm>
          <a:prstGeom prst="rect">
            <a:avLst/>
          </a:prstGeom>
        </p:spPr>
      </p:pic>
      <p:pic>
        <p:nvPicPr>
          <p:cNvPr id="39" name="Picture 38">
            <a:extLst>
              <a:ext uri="{FF2B5EF4-FFF2-40B4-BE49-F238E27FC236}">
                <a16:creationId xmlns:a16="http://schemas.microsoft.com/office/drawing/2014/main" id="{F9B7EEB2-54A8-42E1-8298-41D818F78C29}"/>
              </a:ext>
            </a:extLst>
          </p:cNvPr>
          <p:cNvPicPr/>
          <p:nvPr/>
        </p:nvPicPr>
        <p:blipFill>
          <a:blip r:embed="rId8"/>
          <a:stretch>
            <a:fillRect/>
          </a:stretch>
        </p:blipFill>
        <p:spPr>
          <a:xfrm>
            <a:off x="1491237" y="1117804"/>
            <a:ext cx="548511" cy="285392"/>
          </a:xfrm>
          <a:prstGeom prst="rect">
            <a:avLst/>
          </a:prstGeom>
        </p:spPr>
      </p:pic>
      <p:pic>
        <p:nvPicPr>
          <p:cNvPr id="40" name="Picture 39">
            <a:extLst>
              <a:ext uri="{FF2B5EF4-FFF2-40B4-BE49-F238E27FC236}">
                <a16:creationId xmlns:a16="http://schemas.microsoft.com/office/drawing/2014/main" id="{14868DFC-B536-4B27-A5D1-E247EEE07EBF}"/>
              </a:ext>
            </a:extLst>
          </p:cNvPr>
          <p:cNvPicPr/>
          <p:nvPr/>
        </p:nvPicPr>
        <p:blipFill>
          <a:blip r:embed="rId9"/>
          <a:stretch>
            <a:fillRect/>
          </a:stretch>
        </p:blipFill>
        <p:spPr>
          <a:xfrm>
            <a:off x="2113786" y="1129038"/>
            <a:ext cx="514044" cy="263880"/>
          </a:xfrm>
          <a:prstGeom prst="rect">
            <a:avLst/>
          </a:prstGeom>
        </p:spPr>
      </p:pic>
      <p:pic>
        <p:nvPicPr>
          <p:cNvPr id="41" name="Picture 40">
            <a:extLst>
              <a:ext uri="{FF2B5EF4-FFF2-40B4-BE49-F238E27FC236}">
                <a16:creationId xmlns:a16="http://schemas.microsoft.com/office/drawing/2014/main" id="{AA208A8D-34DB-4003-9FF9-3B8F4EB61663}"/>
              </a:ext>
            </a:extLst>
          </p:cNvPr>
          <p:cNvPicPr/>
          <p:nvPr/>
        </p:nvPicPr>
        <p:blipFill>
          <a:blip r:embed="rId10"/>
          <a:stretch>
            <a:fillRect/>
          </a:stretch>
        </p:blipFill>
        <p:spPr>
          <a:xfrm>
            <a:off x="2250893" y="1430909"/>
            <a:ext cx="495085" cy="361160"/>
          </a:xfrm>
          <a:prstGeom prst="rect">
            <a:avLst/>
          </a:prstGeom>
        </p:spPr>
      </p:pic>
      <p:pic>
        <p:nvPicPr>
          <p:cNvPr id="42" name="Picture 41">
            <a:extLst>
              <a:ext uri="{FF2B5EF4-FFF2-40B4-BE49-F238E27FC236}">
                <a16:creationId xmlns:a16="http://schemas.microsoft.com/office/drawing/2014/main" id="{51B19E7C-930C-427B-832F-CB72403F5FE2}"/>
              </a:ext>
            </a:extLst>
          </p:cNvPr>
          <p:cNvPicPr/>
          <p:nvPr/>
        </p:nvPicPr>
        <p:blipFill>
          <a:blip r:embed="rId11"/>
          <a:stretch>
            <a:fillRect/>
          </a:stretch>
        </p:blipFill>
        <p:spPr>
          <a:xfrm>
            <a:off x="1491237" y="1447786"/>
            <a:ext cx="690108" cy="274737"/>
          </a:xfrm>
          <a:prstGeom prst="rect">
            <a:avLst/>
          </a:prstGeom>
        </p:spPr>
      </p:pic>
      <p:pic>
        <p:nvPicPr>
          <p:cNvPr id="43" name="Picture 42">
            <a:extLst>
              <a:ext uri="{FF2B5EF4-FFF2-40B4-BE49-F238E27FC236}">
                <a16:creationId xmlns:a16="http://schemas.microsoft.com/office/drawing/2014/main" id="{EB18C884-7C56-49BF-8D7B-3C0FB9D26906}"/>
              </a:ext>
            </a:extLst>
          </p:cNvPr>
          <p:cNvPicPr/>
          <p:nvPr/>
        </p:nvPicPr>
        <p:blipFill>
          <a:blip r:embed="rId12"/>
          <a:stretch>
            <a:fillRect/>
          </a:stretch>
        </p:blipFill>
        <p:spPr>
          <a:xfrm>
            <a:off x="1501429" y="1782212"/>
            <a:ext cx="690106" cy="301341"/>
          </a:xfrm>
          <a:prstGeom prst="rect">
            <a:avLst/>
          </a:prstGeom>
        </p:spPr>
      </p:pic>
      <p:pic>
        <p:nvPicPr>
          <p:cNvPr id="44" name="Picture 43">
            <a:extLst>
              <a:ext uri="{FF2B5EF4-FFF2-40B4-BE49-F238E27FC236}">
                <a16:creationId xmlns:a16="http://schemas.microsoft.com/office/drawing/2014/main" id="{03F472FA-1464-4C13-87AB-2BE30FE7EF19}"/>
              </a:ext>
            </a:extLst>
          </p:cNvPr>
          <p:cNvPicPr/>
          <p:nvPr/>
        </p:nvPicPr>
        <p:blipFill>
          <a:blip r:embed="rId13"/>
          <a:stretch>
            <a:fillRect/>
          </a:stretch>
        </p:blipFill>
        <p:spPr>
          <a:xfrm>
            <a:off x="2831967" y="1103545"/>
            <a:ext cx="765659" cy="277652"/>
          </a:xfrm>
          <a:prstGeom prst="rect">
            <a:avLst/>
          </a:prstGeom>
        </p:spPr>
      </p:pic>
      <p:pic>
        <p:nvPicPr>
          <p:cNvPr id="45" name="Picture 44">
            <a:extLst>
              <a:ext uri="{FF2B5EF4-FFF2-40B4-BE49-F238E27FC236}">
                <a16:creationId xmlns:a16="http://schemas.microsoft.com/office/drawing/2014/main" id="{052C60F8-A917-408A-9F71-6D12C4AEAF77}"/>
              </a:ext>
            </a:extLst>
          </p:cNvPr>
          <p:cNvPicPr/>
          <p:nvPr/>
        </p:nvPicPr>
        <p:blipFill>
          <a:blip r:embed="rId14"/>
          <a:stretch>
            <a:fillRect/>
          </a:stretch>
        </p:blipFill>
        <p:spPr>
          <a:xfrm>
            <a:off x="2794662" y="1465424"/>
            <a:ext cx="765660" cy="241902"/>
          </a:xfrm>
          <a:prstGeom prst="rect">
            <a:avLst/>
          </a:prstGeom>
        </p:spPr>
      </p:pic>
      <p:pic>
        <p:nvPicPr>
          <p:cNvPr id="46" name="Picture 45">
            <a:extLst>
              <a:ext uri="{FF2B5EF4-FFF2-40B4-BE49-F238E27FC236}">
                <a16:creationId xmlns:a16="http://schemas.microsoft.com/office/drawing/2014/main" id="{A81FEC3A-9EA6-4B4A-930C-77D43CC36BD0}"/>
              </a:ext>
            </a:extLst>
          </p:cNvPr>
          <p:cNvPicPr/>
          <p:nvPr/>
        </p:nvPicPr>
        <p:blipFill>
          <a:blip r:embed="rId15"/>
          <a:stretch>
            <a:fillRect/>
          </a:stretch>
        </p:blipFill>
        <p:spPr>
          <a:xfrm>
            <a:off x="2250893" y="1822381"/>
            <a:ext cx="690107" cy="305091"/>
          </a:xfrm>
          <a:prstGeom prst="rect">
            <a:avLst/>
          </a:prstGeom>
        </p:spPr>
      </p:pic>
      <p:pic>
        <p:nvPicPr>
          <p:cNvPr id="48" name="Picture 47">
            <a:extLst>
              <a:ext uri="{FF2B5EF4-FFF2-40B4-BE49-F238E27FC236}">
                <a16:creationId xmlns:a16="http://schemas.microsoft.com/office/drawing/2014/main" id="{9E5E1662-3A29-43F0-A6C8-4AC953B4F0C8}"/>
              </a:ext>
            </a:extLst>
          </p:cNvPr>
          <p:cNvPicPr/>
          <p:nvPr/>
        </p:nvPicPr>
        <p:blipFill>
          <a:blip r:embed="rId16"/>
          <a:stretch>
            <a:fillRect/>
          </a:stretch>
        </p:blipFill>
        <p:spPr>
          <a:xfrm>
            <a:off x="2699335" y="791294"/>
            <a:ext cx="428255" cy="268529"/>
          </a:xfrm>
          <a:prstGeom prst="rect">
            <a:avLst/>
          </a:prstGeom>
        </p:spPr>
      </p:pic>
      <p:pic>
        <p:nvPicPr>
          <p:cNvPr id="49" name="Picture 48">
            <a:extLst>
              <a:ext uri="{FF2B5EF4-FFF2-40B4-BE49-F238E27FC236}">
                <a16:creationId xmlns:a16="http://schemas.microsoft.com/office/drawing/2014/main" id="{21DB251D-44E8-457D-AFC2-F8FAEADC45D8}"/>
              </a:ext>
            </a:extLst>
          </p:cNvPr>
          <p:cNvPicPr/>
          <p:nvPr/>
        </p:nvPicPr>
        <p:blipFill>
          <a:blip r:embed="rId17"/>
          <a:stretch>
            <a:fillRect/>
          </a:stretch>
        </p:blipFill>
        <p:spPr>
          <a:xfrm>
            <a:off x="3162189" y="820484"/>
            <a:ext cx="521251" cy="200107"/>
          </a:xfrm>
          <a:prstGeom prst="rect">
            <a:avLst/>
          </a:prstGeom>
        </p:spPr>
      </p:pic>
      <p:sp>
        <p:nvSpPr>
          <p:cNvPr id="50" name="TextBox 49">
            <a:extLst>
              <a:ext uri="{FF2B5EF4-FFF2-40B4-BE49-F238E27FC236}">
                <a16:creationId xmlns:a16="http://schemas.microsoft.com/office/drawing/2014/main" id="{3DE0B940-66BB-4467-9A15-C8F04F4B510E}"/>
              </a:ext>
            </a:extLst>
          </p:cNvPr>
          <p:cNvSpPr txBox="1"/>
          <p:nvPr/>
        </p:nvSpPr>
        <p:spPr>
          <a:xfrm>
            <a:off x="2250893" y="5208606"/>
            <a:ext cx="45974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3NF</a:t>
            </a:r>
          </a:p>
        </p:txBody>
      </p:sp>
      <p:pic>
        <p:nvPicPr>
          <p:cNvPr id="5" name="Picture 4">
            <a:extLst>
              <a:ext uri="{FF2B5EF4-FFF2-40B4-BE49-F238E27FC236}">
                <a16:creationId xmlns:a16="http://schemas.microsoft.com/office/drawing/2014/main" id="{5720C939-BBF9-452F-8216-040214E3DE1A}"/>
              </a:ext>
            </a:extLst>
          </p:cNvPr>
          <p:cNvPicPr/>
          <p:nvPr/>
        </p:nvPicPr>
        <p:blipFill>
          <a:blip r:embed="rId18"/>
          <a:stretch>
            <a:fillRect/>
          </a:stretch>
        </p:blipFill>
        <p:spPr>
          <a:xfrm>
            <a:off x="762000" y="147319"/>
            <a:ext cx="7794775" cy="4314613"/>
          </a:xfrm>
          <a:prstGeom prst="rect">
            <a:avLst/>
          </a:prstGeom>
        </p:spPr>
      </p:pic>
      <mc:AlternateContent xmlns:mc="http://schemas.openxmlformats.org/markup-compatibility/2006">
        <mc:Choice xmlns:am3d="http://schemas.microsoft.com/office/drawing/2017/model3d" Requires="am3d">
          <p:graphicFrame>
            <p:nvGraphicFramePr>
              <p:cNvPr id="57" name="3D Model 56" descr="Earth">
                <a:extLst>
                  <a:ext uri="{FF2B5EF4-FFF2-40B4-BE49-F238E27FC236}">
                    <a16:creationId xmlns:a16="http://schemas.microsoft.com/office/drawing/2014/main" id="{7AAD9BD1-6F89-4C9F-A505-5F20DCBE006D}"/>
                  </a:ext>
                </a:extLst>
              </p:cNvPr>
              <p:cNvGraphicFramePr>
                <a:graphicFrameLocks noChangeAspect="1"/>
              </p:cNvGraphicFramePr>
              <p:nvPr>
                <p:extLst>
                  <p:ext uri="{D42A27DB-BD31-4B8C-83A1-F6EECF244321}">
                    <p14:modId xmlns:p14="http://schemas.microsoft.com/office/powerpoint/2010/main" val="1641210484"/>
                  </p:ext>
                </p:extLst>
              </p:nvPr>
            </p:nvGraphicFramePr>
            <p:xfrm>
              <a:off x="-7388092" y="-1145211"/>
              <a:ext cx="7495164" cy="7495164"/>
            </p:xfrm>
            <a:graphic>
              <a:graphicData uri="http://schemas.microsoft.com/office/drawing/2017/model3d">
                <am3d:model3d r:embed="rId19">
                  <am3d:spPr>
                    <a:xfrm>
                      <a:off x="0" y="0"/>
                      <a:ext cx="7495164" cy="7495164"/>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020919" ay="243468" az="-74430"/>
                    <am3d:postTrans dx="0" dy="0" dz="0"/>
                  </am3d:trans>
                  <am3d:raster rName="Office3DRenderer" rVer="16.0.8326">
                    <am3d:blip r:embed="rId20"/>
                  </am3d:raster>
                  <am3d:objViewport viewportSz="131705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3D Model 56" descr="Earth">
                <a:extLst>
                  <a:ext uri="{FF2B5EF4-FFF2-40B4-BE49-F238E27FC236}">
                    <a16:creationId xmlns:a16="http://schemas.microsoft.com/office/drawing/2014/main" id="{7AAD9BD1-6F89-4C9F-A505-5F20DCBE006D}"/>
                  </a:ext>
                </a:extLst>
              </p:cNvPr>
              <p:cNvPicPr>
                <a:picLocks noGrp="1" noRot="1" noChangeAspect="1" noMove="1" noResize="1" noEditPoints="1" noAdjustHandles="1" noChangeArrowheads="1" noChangeShapeType="1" noCrop="1"/>
              </p:cNvPicPr>
              <p:nvPr/>
            </p:nvPicPr>
            <p:blipFill>
              <a:blip r:embed="rId20"/>
              <a:stretch>
                <a:fillRect/>
              </a:stretch>
            </p:blipFill>
            <p:spPr>
              <a:xfrm>
                <a:off x="-7388092" y="-1145211"/>
                <a:ext cx="7495164" cy="7495164"/>
              </a:xfrm>
              <a:prstGeom prst="rect">
                <a:avLst/>
              </a:prstGeom>
            </p:spPr>
          </p:pic>
        </mc:Fallback>
      </mc:AlternateContent>
    </p:spTree>
    <p:extLst>
      <p:ext uri="{BB962C8B-B14F-4D97-AF65-F5344CB8AC3E}">
        <p14:creationId xmlns:p14="http://schemas.microsoft.com/office/powerpoint/2010/main" val="648671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1067088" y="202172"/>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NỘI DUNG CHÍNH</a:t>
            </a:r>
          </a:p>
        </p:txBody>
      </p:sp>
      <p:grpSp>
        <p:nvGrpSpPr>
          <p:cNvPr id="335" name="Google Shape;335;p31"/>
          <p:cNvGrpSpPr/>
          <p:nvPr/>
        </p:nvGrpSpPr>
        <p:grpSpPr>
          <a:xfrm rot="16200000" flipH="1">
            <a:off x="5907900" y="2041150"/>
            <a:ext cx="821730" cy="1228760"/>
            <a:chOff x="4171679" y="1802748"/>
            <a:chExt cx="821730" cy="1228760"/>
          </a:xfrm>
        </p:grpSpPr>
        <p:sp>
          <p:nvSpPr>
            <p:cNvPr id="336"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337"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grpSp>
      <p:grpSp>
        <p:nvGrpSpPr>
          <p:cNvPr id="338" name="Google Shape;338;p31"/>
          <p:cNvGrpSpPr/>
          <p:nvPr/>
        </p:nvGrpSpPr>
        <p:grpSpPr>
          <a:xfrm rot="10800000" flipH="1">
            <a:off x="4059749" y="951580"/>
            <a:ext cx="821730" cy="1228859"/>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grpSp>
      <p:grpSp>
        <p:nvGrpSpPr>
          <p:cNvPr id="341" name="Google Shape;341;p31"/>
          <p:cNvGrpSpPr/>
          <p:nvPr/>
        </p:nvGrpSpPr>
        <p:grpSpPr>
          <a:xfrm rot="10800000">
            <a:off x="4572000" y="3522708"/>
            <a:ext cx="821730" cy="1228977"/>
            <a:chOff x="5808538" y="1803695"/>
            <a:chExt cx="821730" cy="1228977"/>
          </a:xfrm>
        </p:grpSpPr>
        <p:sp>
          <p:nvSpPr>
            <p:cNvPr id="342" name="Google Shape;342;p31"/>
            <p:cNvSpPr/>
            <p:nvPr/>
          </p:nvSpPr>
          <p:spPr>
            <a:xfrm rot="10800000">
              <a:off x="5808538" y="2414672"/>
              <a:ext cx="821700" cy="6180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343" name="Google Shape;343;p31"/>
            <p:cNvSpPr/>
            <p:nvPr/>
          </p:nvSpPr>
          <p:spPr>
            <a:xfrm flipH="1">
              <a:off x="5808538" y="1803695"/>
              <a:ext cx="821730" cy="617854"/>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grpSp>
      <p:sp>
        <p:nvSpPr>
          <p:cNvPr id="344" name="Google Shape;344;p31"/>
          <p:cNvSpPr txBox="1"/>
          <p:nvPr/>
        </p:nvSpPr>
        <p:spPr>
          <a:xfrm>
            <a:off x="2605307" y="1194828"/>
            <a:ext cx="1651036" cy="520722"/>
          </a:xfrm>
          <a:prstGeom prst="rect">
            <a:avLst/>
          </a:prstGeom>
          <a:noFill/>
          <a:ln>
            <a:noFill/>
          </a:ln>
        </p:spPr>
        <p:txBody>
          <a:bodyPr spcFirstLastPara="1" wrap="square" lIns="91425" tIns="91425" rIns="91425" bIns="91425" anchor="ctr" anchorCtr="0">
            <a:noAutofit/>
          </a:bodyPr>
          <a:lstStyle/>
          <a:p>
            <a:pPr marL="0" lvl="0" indent="0" algn="just" rtl="0">
              <a:spcBef>
                <a:spcPts val="600"/>
              </a:spcBef>
              <a:spcAft>
                <a:spcPts val="0"/>
              </a:spcAft>
              <a:buNone/>
            </a:pPr>
            <a:r>
              <a:rPr lang="en-US" sz="1800" b="1" dirty="0">
                <a:solidFill>
                  <a:srgbClr val="FF7148"/>
                </a:solidFill>
                <a:latin typeface="Times New Roman" panose="02020603050405020304" pitchFamily="18" charset="0"/>
                <a:cs typeface="Times New Roman" panose="02020603050405020304" pitchFamily="18" charset="0"/>
              </a:rPr>
              <a:t>PHẦN I: MÔ TẢ DỰ ÁN</a:t>
            </a:r>
          </a:p>
        </p:txBody>
      </p:sp>
      <p:sp>
        <p:nvSpPr>
          <p:cNvPr id="345" name="Google Shape;345;p31"/>
          <p:cNvSpPr txBox="1"/>
          <p:nvPr/>
        </p:nvSpPr>
        <p:spPr>
          <a:xfrm>
            <a:off x="4982863" y="824024"/>
            <a:ext cx="2360911" cy="1208010"/>
          </a:xfrm>
          <a:prstGeom prst="rect">
            <a:avLst/>
          </a:prstGeom>
          <a:noFill/>
          <a:ln>
            <a:noFill/>
          </a:ln>
        </p:spPr>
        <p:txBody>
          <a:bodyPr spcFirstLastPara="1" wrap="square" lIns="91425" tIns="91425" rIns="91425" bIns="91425" anchor="ctr" anchorCtr="0">
            <a:noAutofit/>
          </a:bodyPr>
          <a:lstStyle/>
          <a:p>
            <a:pPr marL="0" lvl="0" indent="0" algn="just" rtl="0">
              <a:spcBef>
                <a:spcPts val="600"/>
              </a:spcBef>
              <a:spcAft>
                <a:spcPts val="0"/>
              </a:spcAft>
              <a:buNone/>
            </a:pPr>
            <a:r>
              <a:rPr lang="en-US" sz="1800" dirty="0">
                <a:solidFill>
                  <a:srgbClr val="6999FF"/>
                </a:solidFill>
                <a:latin typeface="Times New Roman" panose="02020603050405020304" pitchFamily="18" charset="0"/>
                <a:cs typeface="Times New Roman" panose="02020603050405020304" pitchFamily="18" charset="0"/>
              </a:rPr>
              <a:t>PHẦN II: MÔ TẢ CHI TIẾT CÁC CHỨC NĂNG NGHIỆP VỤ CỦA HỆ THỐNG</a:t>
            </a: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4</a:t>
            </a:fld>
            <a:endParaRPr dirty="0">
              <a:latin typeface="Times New Roman" panose="02020603050405020304" pitchFamily="18" charset="0"/>
              <a:cs typeface="Times New Roman" panose="02020603050405020304" pitchFamily="18" charset="0"/>
            </a:endParaRPr>
          </a:p>
        </p:txBody>
      </p:sp>
      <p:grpSp>
        <p:nvGrpSpPr>
          <p:cNvPr id="16" name="Google Shape;341;p31">
            <a:extLst>
              <a:ext uri="{FF2B5EF4-FFF2-40B4-BE49-F238E27FC236}">
                <a16:creationId xmlns:a16="http://schemas.microsoft.com/office/drawing/2014/main" id="{15933AD6-41F0-43A5-8635-1A154F15D626}"/>
              </a:ext>
            </a:extLst>
          </p:cNvPr>
          <p:cNvGrpSpPr/>
          <p:nvPr/>
        </p:nvGrpSpPr>
        <p:grpSpPr>
          <a:xfrm rot="13288357">
            <a:off x="1598707" y="3001151"/>
            <a:ext cx="821730" cy="1228977"/>
            <a:chOff x="5808538" y="1803695"/>
            <a:chExt cx="821730" cy="1228977"/>
          </a:xfrm>
        </p:grpSpPr>
        <p:sp>
          <p:nvSpPr>
            <p:cNvPr id="17" name="Google Shape;342;p31">
              <a:extLst>
                <a:ext uri="{FF2B5EF4-FFF2-40B4-BE49-F238E27FC236}">
                  <a16:creationId xmlns:a16="http://schemas.microsoft.com/office/drawing/2014/main" id="{CEE80DC5-05C2-41C0-8FBC-B7493D4E8B3D}"/>
                </a:ext>
              </a:extLst>
            </p:cNvPr>
            <p:cNvSpPr/>
            <p:nvPr/>
          </p:nvSpPr>
          <p:spPr>
            <a:xfrm rot="10800000">
              <a:off x="5808538" y="2414672"/>
              <a:ext cx="821700" cy="618000"/>
            </a:xfrm>
            <a:prstGeom prst="parallelogram">
              <a:avLst>
                <a:gd name="adj" fmla="val 81897"/>
              </a:avLst>
            </a:prstGeom>
            <a:gradFill>
              <a:gsLst>
                <a:gs pos="0">
                  <a:srgbClr val="032F5F"/>
                </a:gs>
                <a:gs pos="98000">
                  <a:srgbClr val="6B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18" name="Google Shape;343;p31">
              <a:extLst>
                <a:ext uri="{FF2B5EF4-FFF2-40B4-BE49-F238E27FC236}">
                  <a16:creationId xmlns:a16="http://schemas.microsoft.com/office/drawing/2014/main" id="{EE8355AD-E92A-4BC7-A7F5-9C6E8F3BBA0D}"/>
                </a:ext>
              </a:extLst>
            </p:cNvPr>
            <p:cNvSpPr/>
            <p:nvPr/>
          </p:nvSpPr>
          <p:spPr>
            <a:xfrm flipH="1">
              <a:off x="5808538" y="1803695"/>
              <a:ext cx="821730" cy="617854"/>
            </a:xfrm>
            <a:prstGeom prst="parallelogram">
              <a:avLst>
                <a:gd name="adj" fmla="val 81897"/>
              </a:avLst>
            </a:prstGeom>
            <a:gradFill>
              <a:gsLst>
                <a:gs pos="0">
                  <a:srgbClr val="032F5F"/>
                </a:gs>
                <a:gs pos="100000">
                  <a:srgbClr val="6B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mes New Roman" panose="02020603050405020304" pitchFamily="18" charset="0"/>
                <a:ea typeface="Calibri"/>
                <a:cs typeface="Times New Roman" panose="02020603050405020304" pitchFamily="18" charset="0"/>
                <a:sym typeface="Calibri"/>
              </a:endParaRPr>
            </a:p>
          </p:txBody>
        </p:sp>
      </p:grpSp>
      <p:sp>
        <p:nvSpPr>
          <p:cNvPr id="19" name="Google Shape;346;p31">
            <a:extLst>
              <a:ext uri="{FF2B5EF4-FFF2-40B4-BE49-F238E27FC236}">
                <a16:creationId xmlns:a16="http://schemas.microsoft.com/office/drawing/2014/main" id="{A5CFE742-80A3-433F-91AC-AE11D8B0F34C}"/>
              </a:ext>
            </a:extLst>
          </p:cNvPr>
          <p:cNvSpPr txBox="1"/>
          <p:nvPr/>
        </p:nvSpPr>
        <p:spPr>
          <a:xfrm>
            <a:off x="5532476" y="3350431"/>
            <a:ext cx="2036154" cy="1117218"/>
          </a:xfrm>
          <a:prstGeom prst="rect">
            <a:avLst/>
          </a:prstGeom>
          <a:noFill/>
          <a:ln>
            <a:noFill/>
          </a:ln>
        </p:spPr>
        <p:txBody>
          <a:bodyPr spcFirstLastPara="1" wrap="square" lIns="91425" tIns="91425" rIns="91425" bIns="91425" anchor="ctr" anchorCtr="0">
            <a:noAutofit/>
          </a:bodyPr>
          <a:lstStyle/>
          <a:p>
            <a:pPr marL="0" indent="0" algn="just">
              <a:buFont typeface="Hind"/>
              <a:buNone/>
            </a:pPr>
            <a:r>
              <a:rPr lang="en-US" sz="2000" dirty="0">
                <a:solidFill>
                  <a:srgbClr val="66FF3F"/>
                </a:solidFill>
                <a:latin typeface="Times New Roman" panose="02020603050405020304" pitchFamily="18" charset="0"/>
                <a:cs typeface="Times New Roman" panose="02020603050405020304" pitchFamily="18" charset="0"/>
              </a:rPr>
              <a:t>PHẦN III: CÁC SƠ ĐỒ LUỒNG DỮ LIỆU VÀ DIAGRAM</a:t>
            </a:r>
          </a:p>
        </p:txBody>
      </p:sp>
      <p:sp>
        <p:nvSpPr>
          <p:cNvPr id="20" name="Google Shape;346;p31">
            <a:extLst>
              <a:ext uri="{FF2B5EF4-FFF2-40B4-BE49-F238E27FC236}">
                <a16:creationId xmlns:a16="http://schemas.microsoft.com/office/drawing/2014/main" id="{31F5A841-EABF-44FF-9CE1-3B3542F2B787}"/>
              </a:ext>
            </a:extLst>
          </p:cNvPr>
          <p:cNvSpPr txBox="1"/>
          <p:nvPr/>
        </p:nvSpPr>
        <p:spPr>
          <a:xfrm>
            <a:off x="2224800" y="3708570"/>
            <a:ext cx="2208453" cy="1117218"/>
          </a:xfrm>
          <a:prstGeom prst="rect">
            <a:avLst/>
          </a:prstGeom>
          <a:noFill/>
          <a:ln>
            <a:noFill/>
          </a:ln>
        </p:spPr>
        <p:txBody>
          <a:bodyPr spcFirstLastPara="1" wrap="square" lIns="91425" tIns="91425" rIns="91425" bIns="91425" anchor="ctr" anchorCtr="0">
            <a:noAutofit/>
          </a:bodyPr>
          <a:lstStyle/>
          <a:p>
            <a:pPr marL="0" indent="0" algn="just">
              <a:buFont typeface="Hind"/>
              <a:buNone/>
            </a:pPr>
            <a:r>
              <a:rPr lang="en-US" sz="2000" dirty="0">
                <a:solidFill>
                  <a:srgbClr val="6B99FF"/>
                </a:solidFill>
                <a:latin typeface="Times New Roman" panose="02020603050405020304" pitchFamily="18" charset="0"/>
                <a:cs typeface="Times New Roman" panose="02020603050405020304" pitchFamily="18" charset="0"/>
              </a:rPr>
              <a:t>PHẦN IV: DEMO BÀI TOÁN QUẢN LÝ THƯ VIỆN TRÊN WINFORM</a:t>
            </a:r>
          </a:p>
        </p:txBody>
      </p:sp>
      <p:grpSp>
        <p:nvGrpSpPr>
          <p:cNvPr id="21" name="Google Shape;341;p31">
            <a:extLst>
              <a:ext uri="{FF2B5EF4-FFF2-40B4-BE49-F238E27FC236}">
                <a16:creationId xmlns:a16="http://schemas.microsoft.com/office/drawing/2014/main" id="{01A1D5F0-DE3E-4769-9CD3-494400B95A6C}"/>
              </a:ext>
            </a:extLst>
          </p:cNvPr>
          <p:cNvGrpSpPr/>
          <p:nvPr/>
        </p:nvGrpSpPr>
        <p:grpSpPr>
          <a:xfrm rot="18992984">
            <a:off x="1761336" y="1198146"/>
            <a:ext cx="821730" cy="1228977"/>
            <a:chOff x="5808538" y="1803695"/>
            <a:chExt cx="821730" cy="1228977"/>
          </a:xfrm>
        </p:grpSpPr>
        <p:sp>
          <p:nvSpPr>
            <p:cNvPr id="22" name="Google Shape;342;p31">
              <a:extLst>
                <a:ext uri="{FF2B5EF4-FFF2-40B4-BE49-F238E27FC236}">
                  <a16:creationId xmlns:a16="http://schemas.microsoft.com/office/drawing/2014/main" id="{66A3F4D5-8BDF-4796-B140-598EBEC04D46}"/>
                </a:ext>
              </a:extLst>
            </p:cNvPr>
            <p:cNvSpPr/>
            <p:nvPr/>
          </p:nvSpPr>
          <p:spPr>
            <a:xfrm rot="10800000">
              <a:off x="5808538" y="2414672"/>
              <a:ext cx="821700" cy="618000"/>
            </a:xfrm>
            <a:prstGeom prst="parallelogram">
              <a:avLst>
                <a:gd name="adj" fmla="val 81897"/>
              </a:avLst>
            </a:prstGeom>
            <a:gradFill>
              <a:gsLst>
                <a:gs pos="0">
                  <a:schemeClr val="tx1">
                    <a:lumMod val="50000"/>
                  </a:schemeClr>
                </a:gs>
                <a:gs pos="98000">
                  <a:schemeClr val="tx1">
                    <a:lumMod val="95000"/>
                  </a:scheme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3" name="Google Shape;343;p31">
              <a:extLst>
                <a:ext uri="{FF2B5EF4-FFF2-40B4-BE49-F238E27FC236}">
                  <a16:creationId xmlns:a16="http://schemas.microsoft.com/office/drawing/2014/main" id="{58C45BD8-6ED7-4A98-A921-8573261B2452}"/>
                </a:ext>
              </a:extLst>
            </p:cNvPr>
            <p:cNvSpPr/>
            <p:nvPr/>
          </p:nvSpPr>
          <p:spPr>
            <a:xfrm flipH="1">
              <a:off x="5808538" y="1803695"/>
              <a:ext cx="821730" cy="617854"/>
            </a:xfrm>
            <a:prstGeom prst="parallelogram">
              <a:avLst>
                <a:gd name="adj" fmla="val 81897"/>
              </a:avLst>
            </a:prstGeom>
            <a:gradFill>
              <a:gsLst>
                <a:gs pos="0">
                  <a:schemeClr val="tx1">
                    <a:lumMod val="50000"/>
                  </a:schemeClr>
                </a:gs>
                <a:gs pos="100000">
                  <a:schemeClr val="tx1">
                    <a:lumMod val="95000"/>
                  </a:scheme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Times New Roman" panose="02020603050405020304" pitchFamily="18" charset="0"/>
                <a:ea typeface="Calibri"/>
                <a:cs typeface="Times New Roman" panose="02020603050405020304" pitchFamily="18" charset="0"/>
                <a:sym typeface="Calibri"/>
              </a:endParaRPr>
            </a:p>
          </p:txBody>
        </p:sp>
      </p:grpSp>
      <p:sp>
        <p:nvSpPr>
          <p:cNvPr id="24" name="Google Shape;346;p31">
            <a:extLst>
              <a:ext uri="{FF2B5EF4-FFF2-40B4-BE49-F238E27FC236}">
                <a16:creationId xmlns:a16="http://schemas.microsoft.com/office/drawing/2014/main" id="{E1C24CB0-B485-40D7-ABA9-6A65EED9E7B8}"/>
              </a:ext>
            </a:extLst>
          </p:cNvPr>
          <p:cNvSpPr txBox="1"/>
          <p:nvPr/>
        </p:nvSpPr>
        <p:spPr>
          <a:xfrm>
            <a:off x="870908" y="1871512"/>
            <a:ext cx="1236839" cy="1117218"/>
          </a:xfrm>
          <a:prstGeom prst="rect">
            <a:avLst/>
          </a:prstGeom>
          <a:noFill/>
          <a:ln>
            <a:noFill/>
          </a:ln>
        </p:spPr>
        <p:txBody>
          <a:bodyPr spcFirstLastPara="1" wrap="square" lIns="91425" tIns="91425" rIns="91425" bIns="91425" anchor="ctr" anchorCtr="0">
            <a:noAutofit/>
          </a:bodyPr>
          <a:lstStyle/>
          <a:p>
            <a:pPr marL="0" indent="0" algn="just">
              <a:buFont typeface="Hind"/>
              <a:buNone/>
            </a:pPr>
            <a:r>
              <a:rPr lang="en-US" sz="2000" dirty="0">
                <a:solidFill>
                  <a:srgbClr val="F1F1F1"/>
                </a:solidFill>
                <a:latin typeface="Times New Roman" panose="02020603050405020304" pitchFamily="18" charset="0"/>
                <a:cs typeface="Times New Roman" panose="02020603050405020304" pitchFamily="18" charset="0"/>
              </a:rPr>
              <a:t>PHẦN V: TỔNG KẾT</a:t>
            </a:r>
          </a:p>
        </p:txBody>
      </p:sp>
      <p:sp>
        <p:nvSpPr>
          <p:cNvPr id="25" name="Google Shape;240;p21">
            <a:extLst>
              <a:ext uri="{FF2B5EF4-FFF2-40B4-BE49-F238E27FC236}">
                <a16:creationId xmlns:a16="http://schemas.microsoft.com/office/drawing/2014/main" id="{F7C4FEC3-E800-4464-B268-A82584144792}"/>
              </a:ext>
            </a:extLst>
          </p:cNvPr>
          <p:cNvSpPr/>
          <p:nvPr/>
        </p:nvSpPr>
        <p:spPr>
          <a:xfrm>
            <a:off x="-8597971" y="3172711"/>
            <a:ext cx="1487626" cy="142043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26" name="Google Shape;241;p21">
            <a:extLst>
              <a:ext uri="{FF2B5EF4-FFF2-40B4-BE49-F238E27FC236}">
                <a16:creationId xmlns:a16="http://schemas.microsoft.com/office/drawing/2014/main" id="{CDFB9285-6DC4-48FC-9E03-FA074147E310}"/>
              </a:ext>
            </a:extLst>
          </p:cNvPr>
          <p:cNvGrpSpPr/>
          <p:nvPr/>
        </p:nvGrpSpPr>
        <p:grpSpPr>
          <a:xfrm>
            <a:off x="-7336961" y="1700324"/>
            <a:ext cx="7196288" cy="7196725"/>
            <a:chOff x="6654650" y="3665275"/>
            <a:chExt cx="409100" cy="409125"/>
          </a:xfrm>
        </p:grpSpPr>
        <p:sp>
          <p:nvSpPr>
            <p:cNvPr id="27" name="Google Shape;242;p21">
              <a:extLst>
                <a:ext uri="{FF2B5EF4-FFF2-40B4-BE49-F238E27FC236}">
                  <a16:creationId xmlns:a16="http://schemas.microsoft.com/office/drawing/2014/main" id="{479292E1-23D9-4CB6-9AED-1C7FFE7AC58E}"/>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243;p21">
              <a:extLst>
                <a:ext uri="{FF2B5EF4-FFF2-40B4-BE49-F238E27FC236}">
                  <a16:creationId xmlns:a16="http://schemas.microsoft.com/office/drawing/2014/main" id="{25DD5780-EE1E-4A04-A534-DC22D9F57747}"/>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9" name="Google Shape;244;p21">
            <a:extLst>
              <a:ext uri="{FF2B5EF4-FFF2-40B4-BE49-F238E27FC236}">
                <a16:creationId xmlns:a16="http://schemas.microsoft.com/office/drawing/2014/main" id="{94003366-EB83-4E0C-BBE1-374A7B0DCAC4}"/>
              </a:ext>
            </a:extLst>
          </p:cNvPr>
          <p:cNvGrpSpPr/>
          <p:nvPr/>
        </p:nvGrpSpPr>
        <p:grpSpPr>
          <a:xfrm>
            <a:off x="-8178936" y="2763156"/>
            <a:ext cx="2613250" cy="2613401"/>
            <a:chOff x="570875" y="4322250"/>
            <a:chExt cx="443300" cy="443325"/>
          </a:xfrm>
        </p:grpSpPr>
        <p:sp>
          <p:nvSpPr>
            <p:cNvPr id="30" name="Google Shape;245;p21">
              <a:extLst>
                <a:ext uri="{FF2B5EF4-FFF2-40B4-BE49-F238E27FC236}">
                  <a16:creationId xmlns:a16="http://schemas.microsoft.com/office/drawing/2014/main" id="{E6630364-7486-48A8-A2CC-9F02D14B3D2B}"/>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246;p21">
              <a:extLst>
                <a:ext uri="{FF2B5EF4-FFF2-40B4-BE49-F238E27FC236}">
                  <a16:creationId xmlns:a16="http://schemas.microsoft.com/office/drawing/2014/main" id="{E8969F55-90D8-4181-932D-3909E3104D85}"/>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247;p21">
              <a:extLst>
                <a:ext uri="{FF2B5EF4-FFF2-40B4-BE49-F238E27FC236}">
                  <a16:creationId xmlns:a16="http://schemas.microsoft.com/office/drawing/2014/main" id="{5BD31C14-2827-4263-954D-E5946FC5489D}"/>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248;p21">
              <a:extLst>
                <a:ext uri="{FF2B5EF4-FFF2-40B4-BE49-F238E27FC236}">
                  <a16:creationId xmlns:a16="http://schemas.microsoft.com/office/drawing/2014/main" id="{6EC244B3-3A2E-4D7F-87B1-A5C09D0E79B6}"/>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34" name="Google Shape;249;p21">
            <a:extLst>
              <a:ext uri="{FF2B5EF4-FFF2-40B4-BE49-F238E27FC236}">
                <a16:creationId xmlns:a16="http://schemas.microsoft.com/office/drawing/2014/main" id="{A117A917-14AF-452F-BA2B-FADCFC0CBCA3}"/>
              </a:ext>
            </a:extLst>
          </p:cNvPr>
          <p:cNvSpPr/>
          <p:nvPr/>
        </p:nvSpPr>
        <p:spPr>
          <a:xfrm rot="1892490">
            <a:off x="-7550087" y="3732594"/>
            <a:ext cx="1487512" cy="142032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250;p21">
            <a:extLst>
              <a:ext uri="{FF2B5EF4-FFF2-40B4-BE49-F238E27FC236}">
                <a16:creationId xmlns:a16="http://schemas.microsoft.com/office/drawing/2014/main" id="{111ABDE1-A195-45C8-B01A-70B5BD59C040}"/>
              </a:ext>
            </a:extLst>
          </p:cNvPr>
          <p:cNvSpPr/>
          <p:nvPr/>
        </p:nvSpPr>
        <p:spPr>
          <a:xfrm rot="-931596">
            <a:off x="-8007554" y="4992656"/>
            <a:ext cx="1006127" cy="96068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98BAF8-A582-45D1-8F11-F113BF6265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40</a:t>
            </a:fld>
            <a:endParaRPr lang="en">
              <a:latin typeface="Times New Roman" panose="02020603050405020304" pitchFamily="18" charset="0"/>
              <a:cs typeface="Times New Roman" panose="02020603050405020304" pitchFamily="18" charset="0"/>
            </a:endParaRPr>
          </a:p>
        </p:txBody>
      </p:sp>
      <p:grpSp>
        <p:nvGrpSpPr>
          <p:cNvPr id="54" name="Group 53">
            <a:extLst>
              <a:ext uri="{FF2B5EF4-FFF2-40B4-BE49-F238E27FC236}">
                <a16:creationId xmlns:a16="http://schemas.microsoft.com/office/drawing/2014/main" id="{3E2BBF13-3CE6-4797-AC42-FBF274F6433A}"/>
              </a:ext>
            </a:extLst>
          </p:cNvPr>
          <p:cNvGrpSpPr/>
          <p:nvPr/>
        </p:nvGrpSpPr>
        <p:grpSpPr>
          <a:xfrm>
            <a:off x="656749" y="411094"/>
            <a:ext cx="7830502" cy="4587798"/>
            <a:chOff x="2933682" y="1461285"/>
            <a:chExt cx="2627295" cy="1539301"/>
          </a:xfrm>
        </p:grpSpPr>
        <p:grpSp>
          <p:nvGrpSpPr>
            <p:cNvPr id="55" name="Google Shape;414;p36">
              <a:extLst>
                <a:ext uri="{FF2B5EF4-FFF2-40B4-BE49-F238E27FC236}">
                  <a16:creationId xmlns:a16="http://schemas.microsoft.com/office/drawing/2014/main" id="{878968F9-7582-4F65-B6C0-672ABC02A4CA}"/>
                </a:ext>
              </a:extLst>
            </p:cNvPr>
            <p:cNvGrpSpPr/>
            <p:nvPr/>
          </p:nvGrpSpPr>
          <p:grpSpPr>
            <a:xfrm>
              <a:off x="2933682" y="1461285"/>
              <a:ext cx="2627295" cy="1539301"/>
              <a:chOff x="2789042" y="1451163"/>
              <a:chExt cx="5482376" cy="3212059"/>
            </a:xfrm>
          </p:grpSpPr>
          <p:sp>
            <p:nvSpPr>
              <p:cNvPr id="58" name="Google Shape;415;p36">
                <a:extLst>
                  <a:ext uri="{FF2B5EF4-FFF2-40B4-BE49-F238E27FC236}">
                    <a16:creationId xmlns:a16="http://schemas.microsoft.com/office/drawing/2014/main" id="{EA9357CD-5051-4786-9976-06E1748D2799}"/>
                  </a:ext>
                </a:extLst>
              </p:cNvPr>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16;p36">
                <a:extLst>
                  <a:ext uri="{FF2B5EF4-FFF2-40B4-BE49-F238E27FC236}">
                    <a16:creationId xmlns:a16="http://schemas.microsoft.com/office/drawing/2014/main" id="{CC5543E7-853D-441D-B3BF-42DD0A1B9C87}"/>
                  </a:ext>
                </a:extLst>
              </p:cNvPr>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17;p36">
                <a:extLst>
                  <a:ext uri="{FF2B5EF4-FFF2-40B4-BE49-F238E27FC236}">
                    <a16:creationId xmlns:a16="http://schemas.microsoft.com/office/drawing/2014/main" id="{FF456152-80BD-44B5-BC99-7F48E9213C2B}"/>
                  </a:ext>
                </a:extLst>
              </p:cNvPr>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 name="Google Shape;418;p36">
              <a:extLst>
                <a:ext uri="{FF2B5EF4-FFF2-40B4-BE49-F238E27FC236}">
                  <a16:creationId xmlns:a16="http://schemas.microsoft.com/office/drawing/2014/main" id="{5BE58DDF-794A-4BC7-94B8-97CA14094BE7}"/>
                </a:ext>
              </a:extLst>
            </p:cNvPr>
            <p:cNvSpPr/>
            <p:nvPr/>
          </p:nvSpPr>
          <p:spPr>
            <a:xfrm>
              <a:off x="4052542" y="2927672"/>
              <a:ext cx="384709" cy="2025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Rectangle 56">
              <a:extLst>
                <a:ext uri="{FF2B5EF4-FFF2-40B4-BE49-F238E27FC236}">
                  <a16:creationId xmlns:a16="http://schemas.microsoft.com/office/drawing/2014/main" id="{61C4E6A8-D49F-4472-A454-9623D19F240E}"/>
                </a:ext>
              </a:extLst>
            </p:cNvPr>
            <p:cNvSpPr/>
            <p:nvPr/>
          </p:nvSpPr>
          <p:spPr>
            <a:xfrm>
              <a:off x="3203488" y="1533270"/>
              <a:ext cx="2074582" cy="1318453"/>
            </a:xfrm>
            <a:prstGeom prst="rect">
              <a:avLst/>
            </a:prstGeom>
            <a:solidFill>
              <a:schemeClr val="bg1">
                <a:lumMod val="50000"/>
                <a:lumOff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pic>
        <p:nvPicPr>
          <p:cNvPr id="61" name="Picture 60">
            <a:extLst>
              <a:ext uri="{FF2B5EF4-FFF2-40B4-BE49-F238E27FC236}">
                <a16:creationId xmlns:a16="http://schemas.microsoft.com/office/drawing/2014/main" id="{FE76FF2F-1A49-4124-BDA8-6C2903166A53}"/>
              </a:ext>
            </a:extLst>
          </p:cNvPr>
          <p:cNvPicPr/>
          <p:nvPr/>
        </p:nvPicPr>
        <p:blipFill>
          <a:blip r:embed="rId2"/>
          <a:stretch>
            <a:fillRect/>
          </a:stretch>
        </p:blipFill>
        <p:spPr>
          <a:xfrm>
            <a:off x="1836851" y="1009033"/>
            <a:ext cx="119119" cy="74453"/>
          </a:xfrm>
          <a:prstGeom prst="rect">
            <a:avLst/>
          </a:prstGeom>
        </p:spPr>
      </p:pic>
      <p:pic>
        <p:nvPicPr>
          <p:cNvPr id="62" name="Picture 61">
            <a:extLst>
              <a:ext uri="{FF2B5EF4-FFF2-40B4-BE49-F238E27FC236}">
                <a16:creationId xmlns:a16="http://schemas.microsoft.com/office/drawing/2014/main" id="{C8F0DBE8-9592-4E71-A02F-7A54E70CB781}"/>
              </a:ext>
            </a:extLst>
          </p:cNvPr>
          <p:cNvPicPr/>
          <p:nvPr/>
        </p:nvPicPr>
        <p:blipFill>
          <a:blip r:embed="rId3"/>
          <a:stretch>
            <a:fillRect/>
          </a:stretch>
        </p:blipFill>
        <p:spPr>
          <a:xfrm>
            <a:off x="1832275" y="1009033"/>
            <a:ext cx="128270" cy="74453"/>
          </a:xfrm>
          <a:prstGeom prst="rect">
            <a:avLst/>
          </a:prstGeom>
        </p:spPr>
      </p:pic>
      <p:pic>
        <p:nvPicPr>
          <p:cNvPr id="63" name="Picture 62">
            <a:extLst>
              <a:ext uri="{FF2B5EF4-FFF2-40B4-BE49-F238E27FC236}">
                <a16:creationId xmlns:a16="http://schemas.microsoft.com/office/drawing/2014/main" id="{25112281-4E5A-4126-BED7-60C7B6ED1500}"/>
              </a:ext>
            </a:extLst>
          </p:cNvPr>
          <p:cNvPicPr/>
          <p:nvPr/>
        </p:nvPicPr>
        <p:blipFill>
          <a:blip r:embed="rId4"/>
          <a:stretch>
            <a:fillRect/>
          </a:stretch>
        </p:blipFill>
        <p:spPr>
          <a:xfrm>
            <a:off x="1834944" y="999457"/>
            <a:ext cx="122932" cy="93604"/>
          </a:xfrm>
          <a:prstGeom prst="rect">
            <a:avLst/>
          </a:prstGeom>
        </p:spPr>
      </p:pic>
      <p:pic>
        <p:nvPicPr>
          <p:cNvPr id="64" name="Picture 63">
            <a:extLst>
              <a:ext uri="{FF2B5EF4-FFF2-40B4-BE49-F238E27FC236}">
                <a16:creationId xmlns:a16="http://schemas.microsoft.com/office/drawing/2014/main" id="{5B6DA8B7-A98D-4974-ADAA-1661B42102EB}"/>
              </a:ext>
            </a:extLst>
          </p:cNvPr>
          <p:cNvPicPr/>
          <p:nvPr/>
        </p:nvPicPr>
        <p:blipFill>
          <a:blip r:embed="rId5"/>
          <a:stretch>
            <a:fillRect/>
          </a:stretch>
        </p:blipFill>
        <p:spPr>
          <a:xfrm>
            <a:off x="1839444" y="999457"/>
            <a:ext cx="113932" cy="93604"/>
          </a:xfrm>
          <a:prstGeom prst="rect">
            <a:avLst/>
          </a:prstGeom>
        </p:spPr>
      </p:pic>
      <p:pic>
        <p:nvPicPr>
          <p:cNvPr id="65" name="Picture 64">
            <a:extLst>
              <a:ext uri="{FF2B5EF4-FFF2-40B4-BE49-F238E27FC236}">
                <a16:creationId xmlns:a16="http://schemas.microsoft.com/office/drawing/2014/main" id="{0E6814A3-FFD2-487A-B6DA-BA62FC88E81D}"/>
              </a:ext>
            </a:extLst>
          </p:cNvPr>
          <p:cNvPicPr/>
          <p:nvPr/>
        </p:nvPicPr>
        <p:blipFill>
          <a:blip r:embed="rId6"/>
          <a:stretch>
            <a:fillRect/>
          </a:stretch>
        </p:blipFill>
        <p:spPr>
          <a:xfrm>
            <a:off x="1817012" y="1002649"/>
            <a:ext cx="158797" cy="87221"/>
          </a:xfrm>
          <a:prstGeom prst="rect">
            <a:avLst/>
          </a:prstGeom>
        </p:spPr>
      </p:pic>
      <p:pic>
        <p:nvPicPr>
          <p:cNvPr id="66" name="Picture 65">
            <a:extLst>
              <a:ext uri="{FF2B5EF4-FFF2-40B4-BE49-F238E27FC236}">
                <a16:creationId xmlns:a16="http://schemas.microsoft.com/office/drawing/2014/main" id="{9844F71B-85C6-4C85-AEFD-479EAD7D4940}"/>
              </a:ext>
            </a:extLst>
          </p:cNvPr>
          <p:cNvPicPr/>
          <p:nvPr/>
        </p:nvPicPr>
        <p:blipFill>
          <a:blip r:embed="rId7"/>
          <a:stretch>
            <a:fillRect/>
          </a:stretch>
        </p:blipFill>
        <p:spPr>
          <a:xfrm>
            <a:off x="1827466" y="1000612"/>
            <a:ext cx="137888" cy="91295"/>
          </a:xfrm>
          <a:prstGeom prst="rect">
            <a:avLst/>
          </a:prstGeom>
        </p:spPr>
      </p:pic>
      <p:sp>
        <p:nvSpPr>
          <p:cNvPr id="67" name="Rectangle: Folded Corner 66">
            <a:extLst>
              <a:ext uri="{FF2B5EF4-FFF2-40B4-BE49-F238E27FC236}">
                <a16:creationId xmlns:a16="http://schemas.microsoft.com/office/drawing/2014/main" id="{D287EB0C-884C-4391-B331-8F7C90D9C26B}"/>
              </a:ext>
            </a:extLst>
          </p:cNvPr>
          <p:cNvSpPr/>
          <p:nvPr/>
        </p:nvSpPr>
        <p:spPr>
          <a:xfrm>
            <a:off x="1856025" y="992957"/>
            <a:ext cx="80771" cy="106605"/>
          </a:xfrm>
          <a:prstGeom prst="foldedCorner">
            <a:avLst/>
          </a:prstGeom>
          <a:blipFill>
            <a:blip r:embed="rId8"/>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61028CDF-4343-44ED-9805-88D72B3A806A}"/>
              </a:ext>
            </a:extLst>
          </p:cNvPr>
          <p:cNvPicPr/>
          <p:nvPr/>
        </p:nvPicPr>
        <p:blipFill>
          <a:blip r:embed="rId9"/>
          <a:stretch>
            <a:fillRect/>
          </a:stretch>
        </p:blipFill>
        <p:spPr>
          <a:xfrm>
            <a:off x="1839976" y="1010182"/>
            <a:ext cx="112868" cy="72154"/>
          </a:xfrm>
          <a:prstGeom prst="rect">
            <a:avLst/>
          </a:prstGeom>
        </p:spPr>
      </p:pic>
      <p:pic>
        <p:nvPicPr>
          <p:cNvPr id="69" name="Picture 68">
            <a:extLst>
              <a:ext uri="{FF2B5EF4-FFF2-40B4-BE49-F238E27FC236}">
                <a16:creationId xmlns:a16="http://schemas.microsoft.com/office/drawing/2014/main" id="{2B9C1544-9EB0-4A19-B211-86AF5E2D84CC}"/>
              </a:ext>
            </a:extLst>
          </p:cNvPr>
          <p:cNvPicPr/>
          <p:nvPr/>
        </p:nvPicPr>
        <p:blipFill>
          <a:blip r:embed="rId10"/>
          <a:stretch>
            <a:fillRect/>
          </a:stretch>
        </p:blipFill>
        <p:spPr>
          <a:xfrm>
            <a:off x="1838592" y="1005725"/>
            <a:ext cx="115636" cy="81069"/>
          </a:xfrm>
          <a:prstGeom prst="rect">
            <a:avLst/>
          </a:prstGeom>
        </p:spPr>
      </p:pic>
      <p:pic>
        <p:nvPicPr>
          <p:cNvPr id="70" name="Picture 69">
            <a:extLst>
              <a:ext uri="{FF2B5EF4-FFF2-40B4-BE49-F238E27FC236}">
                <a16:creationId xmlns:a16="http://schemas.microsoft.com/office/drawing/2014/main" id="{36368E4E-009F-4B6E-AC5D-7C168A97F981}"/>
              </a:ext>
            </a:extLst>
          </p:cNvPr>
          <p:cNvPicPr/>
          <p:nvPr/>
        </p:nvPicPr>
        <p:blipFill>
          <a:blip r:embed="rId11"/>
          <a:stretch>
            <a:fillRect/>
          </a:stretch>
        </p:blipFill>
        <p:spPr>
          <a:xfrm>
            <a:off x="1831966" y="999456"/>
            <a:ext cx="113931" cy="62808"/>
          </a:xfrm>
          <a:prstGeom prst="rect">
            <a:avLst/>
          </a:prstGeom>
        </p:spPr>
      </p:pic>
      <p:pic>
        <p:nvPicPr>
          <p:cNvPr id="85" name="Picture 84">
            <a:extLst>
              <a:ext uri="{FF2B5EF4-FFF2-40B4-BE49-F238E27FC236}">
                <a16:creationId xmlns:a16="http://schemas.microsoft.com/office/drawing/2014/main" id="{22FF4EE2-D960-4206-8C33-0F48C8E24D7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231" b="90769" l="9375" r="89063">
                        <a14:foregroundMark x1="28125" y1="90769" x2="71875" y2="90769"/>
                      </a14:backgroundRemoval>
                    </a14:imgEffect>
                  </a14:imgLayer>
                </a14:imgProps>
              </a:ext>
            </a:extLst>
          </a:blip>
          <a:stretch>
            <a:fillRect/>
          </a:stretch>
        </p:blipFill>
        <p:spPr>
          <a:xfrm>
            <a:off x="1692935" y="784299"/>
            <a:ext cx="487722" cy="495343"/>
          </a:xfrm>
          <a:prstGeom prst="rect">
            <a:avLst/>
          </a:prstGeom>
        </p:spPr>
      </p:pic>
      <p:pic>
        <p:nvPicPr>
          <p:cNvPr id="107" name="Picture 106">
            <a:extLst>
              <a:ext uri="{FF2B5EF4-FFF2-40B4-BE49-F238E27FC236}">
                <a16:creationId xmlns:a16="http://schemas.microsoft.com/office/drawing/2014/main" id="{E67CDC70-A418-4B18-97AF-1E9E24C34629}"/>
              </a:ext>
            </a:extLst>
          </p:cNvPr>
          <p:cNvPicPr/>
          <p:nvPr/>
        </p:nvPicPr>
        <p:blipFill>
          <a:blip r:embed="rId14"/>
          <a:stretch>
            <a:fillRect/>
          </a:stretch>
        </p:blipFill>
        <p:spPr>
          <a:xfrm flipH="1">
            <a:off x="1886154" y="1627876"/>
            <a:ext cx="101285" cy="45719"/>
          </a:xfrm>
          <a:prstGeom prst="rect">
            <a:avLst/>
          </a:prstGeom>
        </p:spPr>
      </p:pic>
      <p:pic>
        <p:nvPicPr>
          <p:cNvPr id="108" name="Picture 107">
            <a:extLst>
              <a:ext uri="{FF2B5EF4-FFF2-40B4-BE49-F238E27FC236}">
                <a16:creationId xmlns:a16="http://schemas.microsoft.com/office/drawing/2014/main" id="{305E7CE7-98B3-4C2B-BE31-70BC9B95CA6A}"/>
              </a:ext>
            </a:extLst>
          </p:cNvPr>
          <p:cNvPicPr/>
          <p:nvPr/>
        </p:nvPicPr>
        <p:blipFill>
          <a:blip r:embed="rId15"/>
          <a:stretch>
            <a:fillRect/>
          </a:stretch>
        </p:blipFill>
        <p:spPr>
          <a:xfrm flipH="1">
            <a:off x="1884749" y="1627876"/>
            <a:ext cx="104094" cy="45719"/>
          </a:xfrm>
          <a:prstGeom prst="rect">
            <a:avLst/>
          </a:prstGeom>
        </p:spPr>
      </p:pic>
      <p:pic>
        <p:nvPicPr>
          <p:cNvPr id="109" name="Picture 108">
            <a:extLst>
              <a:ext uri="{FF2B5EF4-FFF2-40B4-BE49-F238E27FC236}">
                <a16:creationId xmlns:a16="http://schemas.microsoft.com/office/drawing/2014/main" id="{A5E005EF-506F-40FB-BE2D-F8F1EA68A54D}"/>
              </a:ext>
            </a:extLst>
          </p:cNvPr>
          <p:cNvPicPr/>
          <p:nvPr/>
        </p:nvPicPr>
        <p:blipFill>
          <a:blip r:embed="rId16"/>
          <a:stretch>
            <a:fillRect/>
          </a:stretch>
        </p:blipFill>
        <p:spPr>
          <a:xfrm flipH="1">
            <a:off x="1877250" y="1627876"/>
            <a:ext cx="119092" cy="45719"/>
          </a:xfrm>
          <a:prstGeom prst="rect">
            <a:avLst/>
          </a:prstGeom>
        </p:spPr>
      </p:pic>
      <p:pic>
        <p:nvPicPr>
          <p:cNvPr id="110" name="Picture 109">
            <a:extLst>
              <a:ext uri="{FF2B5EF4-FFF2-40B4-BE49-F238E27FC236}">
                <a16:creationId xmlns:a16="http://schemas.microsoft.com/office/drawing/2014/main" id="{2A92CAA7-0FE1-481C-AFC4-4484E1AB92A3}"/>
              </a:ext>
            </a:extLst>
          </p:cNvPr>
          <p:cNvPicPr/>
          <p:nvPr/>
        </p:nvPicPr>
        <p:blipFill>
          <a:blip r:embed="rId17"/>
          <a:stretch>
            <a:fillRect/>
          </a:stretch>
        </p:blipFill>
        <p:spPr>
          <a:xfrm flipH="1">
            <a:off x="1900339" y="1627876"/>
            <a:ext cx="72914" cy="45719"/>
          </a:xfrm>
          <a:prstGeom prst="rect">
            <a:avLst/>
          </a:prstGeom>
        </p:spPr>
      </p:pic>
      <p:pic>
        <p:nvPicPr>
          <p:cNvPr id="111" name="Picture 110">
            <a:extLst>
              <a:ext uri="{FF2B5EF4-FFF2-40B4-BE49-F238E27FC236}">
                <a16:creationId xmlns:a16="http://schemas.microsoft.com/office/drawing/2014/main" id="{8ADA3574-BD9C-447C-95FF-0AF7FF45DC7D}"/>
              </a:ext>
            </a:extLst>
          </p:cNvPr>
          <p:cNvPicPr/>
          <p:nvPr/>
        </p:nvPicPr>
        <p:blipFill>
          <a:blip r:embed="rId18"/>
          <a:stretch>
            <a:fillRect/>
          </a:stretch>
        </p:blipFill>
        <p:spPr>
          <a:xfrm flipH="1">
            <a:off x="1892861" y="1627876"/>
            <a:ext cx="87870" cy="45719"/>
          </a:xfrm>
          <a:prstGeom prst="rect">
            <a:avLst/>
          </a:prstGeom>
        </p:spPr>
      </p:pic>
      <p:pic>
        <p:nvPicPr>
          <p:cNvPr id="112" name="Picture 111">
            <a:extLst>
              <a:ext uri="{FF2B5EF4-FFF2-40B4-BE49-F238E27FC236}">
                <a16:creationId xmlns:a16="http://schemas.microsoft.com/office/drawing/2014/main" id="{DDBE415B-515B-42B0-9A84-A1C4B82B1C90}"/>
              </a:ext>
            </a:extLst>
          </p:cNvPr>
          <p:cNvPicPr/>
          <p:nvPr/>
        </p:nvPicPr>
        <p:blipFill>
          <a:blip r:embed="rId19"/>
          <a:stretch>
            <a:fillRect/>
          </a:stretch>
        </p:blipFill>
        <p:spPr>
          <a:xfrm flipH="1">
            <a:off x="1892265" y="1627876"/>
            <a:ext cx="89062" cy="45719"/>
          </a:xfrm>
          <a:prstGeom prst="rect">
            <a:avLst/>
          </a:prstGeom>
        </p:spPr>
      </p:pic>
      <p:pic>
        <p:nvPicPr>
          <p:cNvPr id="113" name="Picture 112">
            <a:extLst>
              <a:ext uri="{FF2B5EF4-FFF2-40B4-BE49-F238E27FC236}">
                <a16:creationId xmlns:a16="http://schemas.microsoft.com/office/drawing/2014/main" id="{70B39C11-BBD9-43AD-8D89-485175D9A9D6}"/>
              </a:ext>
            </a:extLst>
          </p:cNvPr>
          <p:cNvPicPr/>
          <p:nvPr/>
        </p:nvPicPr>
        <p:blipFill>
          <a:blip r:embed="rId20"/>
          <a:stretch>
            <a:fillRect/>
          </a:stretch>
        </p:blipFill>
        <p:spPr>
          <a:xfrm flipH="1">
            <a:off x="1900812" y="1624485"/>
            <a:ext cx="71968" cy="52500"/>
          </a:xfrm>
          <a:prstGeom prst="rect">
            <a:avLst/>
          </a:prstGeom>
        </p:spPr>
      </p:pic>
      <p:pic>
        <p:nvPicPr>
          <p:cNvPr id="114" name="Picture 113">
            <a:extLst>
              <a:ext uri="{FF2B5EF4-FFF2-40B4-BE49-F238E27FC236}">
                <a16:creationId xmlns:a16="http://schemas.microsoft.com/office/drawing/2014/main" id="{091C3F97-D2C1-4026-92FD-6199DB025B8C}"/>
              </a:ext>
            </a:extLst>
          </p:cNvPr>
          <p:cNvPicPr/>
          <p:nvPr/>
        </p:nvPicPr>
        <p:blipFill>
          <a:blip r:embed="rId21"/>
          <a:stretch>
            <a:fillRect/>
          </a:stretch>
        </p:blipFill>
        <p:spPr>
          <a:xfrm flipH="1">
            <a:off x="1879376" y="1627876"/>
            <a:ext cx="114841" cy="45719"/>
          </a:xfrm>
          <a:prstGeom prst="rect">
            <a:avLst/>
          </a:prstGeom>
        </p:spPr>
      </p:pic>
      <p:pic>
        <p:nvPicPr>
          <p:cNvPr id="115" name="Picture 114">
            <a:extLst>
              <a:ext uri="{FF2B5EF4-FFF2-40B4-BE49-F238E27FC236}">
                <a16:creationId xmlns:a16="http://schemas.microsoft.com/office/drawing/2014/main" id="{CCC72501-9D8A-4D9B-8F87-564862D954B9}"/>
              </a:ext>
            </a:extLst>
          </p:cNvPr>
          <p:cNvPicPr/>
          <p:nvPr/>
        </p:nvPicPr>
        <p:blipFill>
          <a:blip r:embed="rId22"/>
          <a:stretch>
            <a:fillRect/>
          </a:stretch>
        </p:blipFill>
        <p:spPr>
          <a:xfrm flipH="1">
            <a:off x="1884445" y="1627876"/>
            <a:ext cx="104702" cy="45719"/>
          </a:xfrm>
          <a:prstGeom prst="rect">
            <a:avLst/>
          </a:prstGeom>
        </p:spPr>
      </p:pic>
      <p:pic>
        <p:nvPicPr>
          <p:cNvPr id="116" name="Picture 115">
            <a:extLst>
              <a:ext uri="{FF2B5EF4-FFF2-40B4-BE49-F238E27FC236}">
                <a16:creationId xmlns:a16="http://schemas.microsoft.com/office/drawing/2014/main" id="{C0D1F3E7-1BDD-4233-8A95-4FB828D58134}"/>
              </a:ext>
            </a:extLst>
          </p:cNvPr>
          <p:cNvPicPr/>
          <p:nvPr/>
        </p:nvPicPr>
        <p:blipFill>
          <a:blip r:embed="rId23"/>
          <a:stretch>
            <a:fillRect/>
          </a:stretch>
        </p:blipFill>
        <p:spPr>
          <a:xfrm flipH="1">
            <a:off x="1873758" y="1627876"/>
            <a:ext cx="126076" cy="45719"/>
          </a:xfrm>
          <a:prstGeom prst="rect">
            <a:avLst/>
          </a:prstGeom>
        </p:spPr>
      </p:pic>
      <p:pic>
        <p:nvPicPr>
          <p:cNvPr id="117" name="Picture 116">
            <a:extLst>
              <a:ext uri="{FF2B5EF4-FFF2-40B4-BE49-F238E27FC236}">
                <a16:creationId xmlns:a16="http://schemas.microsoft.com/office/drawing/2014/main" id="{E0B327DC-3AD7-4B31-9A7A-029E9CD6CA47}"/>
              </a:ext>
            </a:extLst>
          </p:cNvPr>
          <p:cNvPicPr/>
          <p:nvPr/>
        </p:nvPicPr>
        <p:blipFill>
          <a:blip r:embed="rId24"/>
          <a:stretch>
            <a:fillRect/>
          </a:stretch>
        </p:blipFill>
        <p:spPr>
          <a:xfrm flipH="1">
            <a:off x="1864442" y="1627876"/>
            <a:ext cx="144708" cy="45719"/>
          </a:xfrm>
          <a:prstGeom prst="rect">
            <a:avLst/>
          </a:prstGeom>
        </p:spPr>
      </p:pic>
      <p:pic>
        <p:nvPicPr>
          <p:cNvPr id="118" name="Picture 117">
            <a:extLst>
              <a:ext uri="{FF2B5EF4-FFF2-40B4-BE49-F238E27FC236}">
                <a16:creationId xmlns:a16="http://schemas.microsoft.com/office/drawing/2014/main" id="{E1F3D267-68A9-490C-A3A6-B9EB67626BE5}"/>
              </a:ext>
            </a:extLst>
          </p:cNvPr>
          <p:cNvPicPr/>
          <p:nvPr/>
        </p:nvPicPr>
        <p:blipFill>
          <a:blip r:embed="rId25"/>
          <a:stretch>
            <a:fillRect/>
          </a:stretch>
        </p:blipFill>
        <p:spPr>
          <a:xfrm flipH="1">
            <a:off x="1885089" y="1627876"/>
            <a:ext cx="103415" cy="45719"/>
          </a:xfrm>
          <a:prstGeom prst="rect">
            <a:avLst/>
          </a:prstGeom>
        </p:spPr>
      </p:pic>
      <p:pic>
        <p:nvPicPr>
          <p:cNvPr id="119" name="Picture 118">
            <a:extLst>
              <a:ext uri="{FF2B5EF4-FFF2-40B4-BE49-F238E27FC236}">
                <a16:creationId xmlns:a16="http://schemas.microsoft.com/office/drawing/2014/main" id="{F8451B58-8D9F-4350-BEA2-393BE9762DF1}"/>
              </a:ext>
            </a:extLst>
          </p:cNvPr>
          <p:cNvPicPr/>
          <p:nvPr/>
        </p:nvPicPr>
        <p:blipFill>
          <a:blip r:embed="rId26"/>
          <a:stretch>
            <a:fillRect/>
          </a:stretch>
        </p:blipFill>
        <p:spPr>
          <a:xfrm flipH="1">
            <a:off x="1895660" y="1626326"/>
            <a:ext cx="82272" cy="48819"/>
          </a:xfrm>
          <a:prstGeom prst="rect">
            <a:avLst/>
          </a:prstGeom>
        </p:spPr>
      </p:pic>
      <p:pic>
        <p:nvPicPr>
          <p:cNvPr id="87" name="Picture 86">
            <a:extLst>
              <a:ext uri="{FF2B5EF4-FFF2-40B4-BE49-F238E27FC236}">
                <a16:creationId xmlns:a16="http://schemas.microsoft.com/office/drawing/2014/main" id="{1BE15BCC-BEDB-4AAC-B796-24C6E11FE800}"/>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10000" b="90000" l="10000" r="90000"/>
                    </a14:imgEffect>
                  </a14:imgLayer>
                </a14:imgProps>
              </a:ext>
            </a:extLst>
          </a:blip>
          <a:stretch>
            <a:fillRect/>
          </a:stretch>
        </p:blipFill>
        <p:spPr>
          <a:xfrm>
            <a:off x="1692935" y="1435978"/>
            <a:ext cx="506682" cy="422234"/>
          </a:xfrm>
          <a:prstGeom prst="rect">
            <a:avLst/>
          </a:prstGeom>
        </p:spPr>
      </p:pic>
      <mc:AlternateContent xmlns:mc="http://schemas.openxmlformats.org/markup-compatibility/2006">
        <mc:Choice xmlns:am3d="http://schemas.microsoft.com/office/drawing/2017/model3d" Requires="am3d">
          <p:graphicFrame>
            <p:nvGraphicFramePr>
              <p:cNvPr id="40" name="3D Model 39" descr="Earth">
                <a:extLst>
                  <a:ext uri="{FF2B5EF4-FFF2-40B4-BE49-F238E27FC236}">
                    <a16:creationId xmlns:a16="http://schemas.microsoft.com/office/drawing/2014/main" id="{0F118F69-3851-4460-9EE3-4FE729F0E8AF}"/>
                  </a:ext>
                </a:extLst>
              </p:cNvPr>
              <p:cNvGraphicFramePr>
                <a:graphicFrameLocks noChangeAspect="1"/>
              </p:cNvGraphicFramePr>
              <p:nvPr>
                <p:extLst>
                  <p:ext uri="{D42A27DB-BD31-4B8C-83A1-F6EECF244321}">
                    <p14:modId xmlns:p14="http://schemas.microsoft.com/office/powerpoint/2010/main" val="130306519"/>
                  </p:ext>
                </p:extLst>
              </p:nvPr>
            </p:nvGraphicFramePr>
            <p:xfrm>
              <a:off x="-5958230" y="0"/>
              <a:ext cx="5587163" cy="5587163"/>
            </p:xfrm>
            <a:graphic>
              <a:graphicData uri="http://schemas.microsoft.com/office/drawing/2017/model3d">
                <am3d:model3d r:embed="rId29">
                  <am3d:spPr>
                    <a:xfrm>
                      <a:off x="0" y="0"/>
                      <a:ext cx="5587163" cy="5587163"/>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499987" ay="929149" az="134367"/>
                    <am3d:postTrans dx="0" dy="0" dz="0"/>
                  </am3d:trans>
                  <am3d:raster rName="Office3DRenderer" rVer="16.0.8326">
                    <am3d:blip r:embed="rId30"/>
                  </am3d:raster>
                  <am3d:objViewport viewportSz="101007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Earth">
                <a:extLst>
                  <a:ext uri="{FF2B5EF4-FFF2-40B4-BE49-F238E27FC236}">
                    <a16:creationId xmlns:a16="http://schemas.microsoft.com/office/drawing/2014/main" id="{0F118F69-3851-4460-9EE3-4FE729F0E8AF}"/>
                  </a:ext>
                </a:extLst>
              </p:cNvPr>
              <p:cNvPicPr>
                <a:picLocks noGrp="1" noRot="1" noChangeAspect="1" noMove="1" noResize="1" noEditPoints="1" noAdjustHandles="1" noChangeArrowheads="1" noChangeShapeType="1" noCrop="1"/>
              </p:cNvPicPr>
              <p:nvPr/>
            </p:nvPicPr>
            <p:blipFill>
              <a:blip r:embed="rId30"/>
              <a:stretch>
                <a:fillRect/>
              </a:stretch>
            </p:blipFill>
            <p:spPr>
              <a:xfrm>
                <a:off x="-5958230" y="0"/>
                <a:ext cx="5587163" cy="5587163"/>
              </a:xfrm>
              <a:prstGeom prst="rect">
                <a:avLst/>
              </a:prstGeom>
            </p:spPr>
          </p:pic>
        </mc:Fallback>
      </mc:AlternateContent>
      <p:sp>
        <p:nvSpPr>
          <p:cNvPr id="43" name="Google Shape;238;p21">
            <a:extLst>
              <a:ext uri="{FF2B5EF4-FFF2-40B4-BE49-F238E27FC236}">
                <a16:creationId xmlns:a16="http://schemas.microsoft.com/office/drawing/2014/main" id="{6166AB21-02B9-41B1-ABDA-B59DF2495BB6}"/>
              </a:ext>
            </a:extLst>
          </p:cNvPr>
          <p:cNvSpPr txBox="1">
            <a:spLocks/>
          </p:cNvSpPr>
          <p:nvPr/>
        </p:nvSpPr>
        <p:spPr>
          <a:xfrm>
            <a:off x="-5799850" y="2571750"/>
            <a:ext cx="56352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7200">
                <a:latin typeface="Times New Roman" panose="02020603050405020304" pitchFamily="18" charset="0"/>
                <a:cs typeface="Times New Roman" panose="02020603050405020304" pitchFamily="18" charset="0"/>
              </a:rPr>
              <a:t>PHẦN IV:</a:t>
            </a:r>
            <a:endParaRPr lang="en-US" sz="7200" dirty="0">
              <a:latin typeface="Times New Roman" panose="02020603050405020304" pitchFamily="18" charset="0"/>
              <a:cs typeface="Times New Roman" panose="02020603050405020304" pitchFamily="18" charset="0"/>
            </a:endParaRPr>
          </a:p>
        </p:txBody>
      </p:sp>
      <p:sp>
        <p:nvSpPr>
          <p:cNvPr id="44" name="Google Shape;239;p21">
            <a:extLst>
              <a:ext uri="{FF2B5EF4-FFF2-40B4-BE49-F238E27FC236}">
                <a16:creationId xmlns:a16="http://schemas.microsoft.com/office/drawing/2014/main" id="{58B3CA5F-E2F9-4E65-A9AC-C38BCDFC17AB}"/>
              </a:ext>
            </a:extLst>
          </p:cNvPr>
          <p:cNvSpPr txBox="1">
            <a:spLocks/>
          </p:cNvSpPr>
          <p:nvPr/>
        </p:nvSpPr>
        <p:spPr>
          <a:xfrm>
            <a:off x="-5799850" y="3714152"/>
            <a:ext cx="579985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vi-VN" sz="3200" b="1">
                <a:latin typeface="Times New Roman" panose="02020603050405020304" pitchFamily="18" charset="0"/>
                <a:cs typeface="Times New Roman" panose="02020603050405020304" pitchFamily="18" charset="0"/>
              </a:rPr>
              <a:t>DEMO BÀI TOÁN QUẢN LÝ THƯ VIỆN TRÊN WINFORM </a:t>
            </a:r>
            <a:endParaRPr lang="vi-VN" sz="3200" b="1" dirty="0">
              <a:latin typeface="Times New Roman" panose="02020603050405020304" pitchFamily="18" charset="0"/>
              <a:cs typeface="Times New Roman" panose="02020603050405020304" pitchFamily="18" charset="0"/>
            </a:endParaRPr>
          </a:p>
        </p:txBody>
      </p:sp>
      <p:pic>
        <p:nvPicPr>
          <p:cNvPr id="45" name="Graphic 44" descr="Shooting star with solid fill">
            <a:extLst>
              <a:ext uri="{FF2B5EF4-FFF2-40B4-BE49-F238E27FC236}">
                <a16:creationId xmlns:a16="http://schemas.microsoft.com/office/drawing/2014/main" id="{07529F17-DE9D-46E5-8E75-FAEEF574374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rot="1141855">
            <a:off x="-5374390" y="1727224"/>
            <a:ext cx="1224637" cy="1224637"/>
          </a:xfrm>
          <a:prstGeom prst="rect">
            <a:avLst/>
          </a:prstGeom>
        </p:spPr>
      </p:pic>
      <p:grpSp>
        <p:nvGrpSpPr>
          <p:cNvPr id="46" name="Google Shape;796;p50">
            <a:extLst>
              <a:ext uri="{FF2B5EF4-FFF2-40B4-BE49-F238E27FC236}">
                <a16:creationId xmlns:a16="http://schemas.microsoft.com/office/drawing/2014/main" id="{9D8A49EF-5742-4235-A5C5-9F3EFC4D2716}"/>
              </a:ext>
            </a:extLst>
          </p:cNvPr>
          <p:cNvGrpSpPr/>
          <p:nvPr/>
        </p:nvGrpSpPr>
        <p:grpSpPr>
          <a:xfrm rot="9000000">
            <a:off x="-5669983" y="-238080"/>
            <a:ext cx="723349" cy="724389"/>
            <a:chOff x="5302225" y="968375"/>
            <a:chExt cx="417650" cy="418250"/>
          </a:xfrm>
        </p:grpSpPr>
        <p:sp>
          <p:nvSpPr>
            <p:cNvPr id="47" name="Google Shape;797;p50">
              <a:extLst>
                <a:ext uri="{FF2B5EF4-FFF2-40B4-BE49-F238E27FC236}">
                  <a16:creationId xmlns:a16="http://schemas.microsoft.com/office/drawing/2014/main" id="{7FC59B45-AE4A-4028-ACC1-85AA8891C865}"/>
                </a:ext>
              </a:extLst>
            </p:cNvPr>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8;p50">
              <a:extLst>
                <a:ext uri="{FF2B5EF4-FFF2-40B4-BE49-F238E27FC236}">
                  <a16:creationId xmlns:a16="http://schemas.microsoft.com/office/drawing/2014/main" id="{3B0D379B-F9C8-43F6-8B7F-5B6D4007BBED}"/>
                </a:ext>
              </a:extLst>
            </p:cNvPr>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99;p50">
            <a:extLst>
              <a:ext uri="{FF2B5EF4-FFF2-40B4-BE49-F238E27FC236}">
                <a16:creationId xmlns:a16="http://schemas.microsoft.com/office/drawing/2014/main" id="{FA3A5DC9-5C88-4B1E-B1DD-ABEE866DAA71}"/>
              </a:ext>
            </a:extLst>
          </p:cNvPr>
          <p:cNvGrpSpPr/>
          <p:nvPr/>
        </p:nvGrpSpPr>
        <p:grpSpPr>
          <a:xfrm>
            <a:off x="3859474" y="-1515166"/>
            <a:ext cx="1410548" cy="1373911"/>
            <a:chOff x="5926225" y="921350"/>
            <a:chExt cx="517800" cy="504350"/>
          </a:xfrm>
        </p:grpSpPr>
        <p:sp>
          <p:nvSpPr>
            <p:cNvPr id="50" name="Google Shape;800;p50">
              <a:extLst>
                <a:ext uri="{FF2B5EF4-FFF2-40B4-BE49-F238E27FC236}">
                  <a16:creationId xmlns:a16="http://schemas.microsoft.com/office/drawing/2014/main" id="{2B5A9A28-44D0-478A-A327-686DCD110812}"/>
                </a:ext>
              </a:extLst>
            </p:cNvPr>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1;p50">
              <a:extLst>
                <a:ext uri="{FF2B5EF4-FFF2-40B4-BE49-F238E27FC236}">
                  <a16:creationId xmlns:a16="http://schemas.microsoft.com/office/drawing/2014/main" id="{E3386C92-76E5-4A33-8018-E03EA13037A1}"/>
                </a:ext>
              </a:extLst>
            </p:cNvPr>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927;p50">
            <a:extLst>
              <a:ext uri="{FF2B5EF4-FFF2-40B4-BE49-F238E27FC236}">
                <a16:creationId xmlns:a16="http://schemas.microsoft.com/office/drawing/2014/main" id="{6A951270-FA45-45B4-842F-CBDA468C4C79}"/>
              </a:ext>
            </a:extLst>
          </p:cNvPr>
          <p:cNvSpPr/>
          <p:nvPr/>
        </p:nvSpPr>
        <p:spPr>
          <a:xfrm>
            <a:off x="-3030413" y="1132182"/>
            <a:ext cx="1277477" cy="1277406"/>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928;p50">
            <a:extLst>
              <a:ext uri="{FF2B5EF4-FFF2-40B4-BE49-F238E27FC236}">
                <a16:creationId xmlns:a16="http://schemas.microsoft.com/office/drawing/2014/main" id="{4B03FD17-1ED6-40EA-A691-0EE7116D61D9}"/>
              </a:ext>
            </a:extLst>
          </p:cNvPr>
          <p:cNvGrpSpPr/>
          <p:nvPr/>
        </p:nvGrpSpPr>
        <p:grpSpPr>
          <a:xfrm>
            <a:off x="-2059261" y="-1191446"/>
            <a:ext cx="1653550" cy="1653649"/>
            <a:chOff x="6654650" y="3665275"/>
            <a:chExt cx="409100" cy="409125"/>
          </a:xfrm>
        </p:grpSpPr>
        <p:sp>
          <p:nvSpPr>
            <p:cNvPr id="71" name="Google Shape;929;p50">
              <a:extLst>
                <a:ext uri="{FF2B5EF4-FFF2-40B4-BE49-F238E27FC236}">
                  <a16:creationId xmlns:a16="http://schemas.microsoft.com/office/drawing/2014/main" id="{52EA2768-D2B7-4BC1-9F83-0A1EACB15AC7}"/>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30;p50">
              <a:extLst>
                <a:ext uri="{FF2B5EF4-FFF2-40B4-BE49-F238E27FC236}">
                  <a16:creationId xmlns:a16="http://schemas.microsoft.com/office/drawing/2014/main" id="{E856CDEC-845B-4DDB-A170-3C8B19A95686}"/>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 name="Graphic 72" descr="Planet Saturn">
            <a:extLst>
              <a:ext uri="{FF2B5EF4-FFF2-40B4-BE49-F238E27FC236}">
                <a16:creationId xmlns:a16="http://schemas.microsoft.com/office/drawing/2014/main" id="{E401477C-5E1D-4C26-87F5-CD17FA4E567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748664" y="1360692"/>
            <a:ext cx="2673729" cy="2673729"/>
          </a:xfrm>
          <a:prstGeom prst="rect">
            <a:avLst/>
          </a:prstGeom>
        </p:spPr>
      </p:pic>
      <p:pic>
        <p:nvPicPr>
          <p:cNvPr id="74" name="Graphic 73" descr="A collection of circles in various sizes and patterns">
            <a:extLst>
              <a:ext uri="{FF2B5EF4-FFF2-40B4-BE49-F238E27FC236}">
                <a16:creationId xmlns:a16="http://schemas.microsoft.com/office/drawing/2014/main" id="{8D28CDC4-2868-4006-89F3-BC13805F0B8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962182" y="-1983080"/>
            <a:ext cx="2827168" cy="2827168"/>
          </a:xfrm>
          <a:prstGeom prst="rect">
            <a:avLst/>
          </a:prstGeom>
        </p:spPr>
      </p:pic>
    </p:spTree>
    <p:extLst>
      <p:ext uri="{BB962C8B-B14F-4D97-AF65-F5344CB8AC3E}">
        <p14:creationId xmlns:p14="http://schemas.microsoft.com/office/powerpoint/2010/main" val="23775231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1672075" y="2269150"/>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7200" dirty="0">
                <a:latin typeface="Times New Roman" panose="02020603050405020304" pitchFamily="18" charset="0"/>
                <a:cs typeface="Times New Roman" panose="02020603050405020304" pitchFamily="18" charset="0"/>
              </a:rPr>
              <a:t>PHẦN IV:</a:t>
            </a:r>
            <a:endParaRPr sz="7200" dirty="0">
              <a:latin typeface="Times New Roman" panose="02020603050405020304" pitchFamily="18" charset="0"/>
              <a:cs typeface="Times New Roman" panose="02020603050405020304" pitchFamily="18" charset="0"/>
            </a:endParaRPr>
          </a:p>
        </p:txBody>
      </p:sp>
      <p:sp>
        <p:nvSpPr>
          <p:cNvPr id="239" name="Google Shape;239;p21"/>
          <p:cNvSpPr txBox="1">
            <a:spLocks noGrp="1"/>
          </p:cNvSpPr>
          <p:nvPr>
            <p:ph type="subTitle" idx="4294967295"/>
          </p:nvPr>
        </p:nvSpPr>
        <p:spPr>
          <a:xfrm>
            <a:off x="1672075" y="3411552"/>
            <a:ext cx="579985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200" b="1" dirty="0">
                <a:latin typeface="Times New Roman" panose="02020603050405020304" pitchFamily="18" charset="0"/>
                <a:cs typeface="Times New Roman" panose="02020603050405020304" pitchFamily="18" charset="0"/>
              </a:rPr>
              <a:t>DEMO BÀI TOÁN QUẢN LÝ THƯ VIỆN TRÊN WINFORM </a:t>
            </a:r>
            <a:endParaRPr sz="3200" b="1" dirty="0">
              <a:latin typeface="Times New Roman" panose="02020603050405020304" pitchFamily="18" charset="0"/>
              <a:cs typeface="Times New Roman" panose="02020603050405020304" pitchFamily="18" charset="0"/>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41</a:t>
            </a:fld>
            <a:endParaRPr>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16" name="3D Model 15" descr="Earth">
                <a:extLst>
                  <a:ext uri="{FF2B5EF4-FFF2-40B4-BE49-F238E27FC236}">
                    <a16:creationId xmlns:a16="http://schemas.microsoft.com/office/drawing/2014/main" id="{D4B8AB1E-8A45-4B09-850E-B5C6C93B11E6}"/>
                  </a:ext>
                </a:extLst>
              </p:cNvPr>
              <p:cNvGraphicFramePr>
                <a:graphicFrameLocks noChangeAspect="1"/>
              </p:cNvGraphicFramePr>
              <p:nvPr>
                <p:extLst>
                  <p:ext uri="{D42A27DB-BD31-4B8C-83A1-F6EECF244321}">
                    <p14:modId xmlns:p14="http://schemas.microsoft.com/office/powerpoint/2010/main" val="2991934091"/>
                  </p:ext>
                </p:extLst>
              </p:nvPr>
            </p:nvGraphicFramePr>
            <p:xfrm>
              <a:off x="9657373" y="-154876"/>
              <a:ext cx="5453252" cy="5453251"/>
            </p:xfrm>
            <a:graphic>
              <a:graphicData uri="http://schemas.microsoft.com/office/drawing/2017/model3d">
                <am3d:model3d r:embed="rId3">
                  <am3d:spPr>
                    <a:xfrm>
                      <a:off x="0" y="0"/>
                      <a:ext cx="5453252" cy="5453251"/>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333522" ay="-3048598" az="-1054350"/>
                    <am3d:postTrans dx="0" dy="0" dz="0"/>
                  </am3d:trans>
                  <am3d:raster rName="Office3DRenderer" rVer="16.0.8326">
                    <am3d:blip r:embed="rId4"/>
                  </am3d:raster>
                  <am3d:objViewport viewportSz="98586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Earth">
                <a:extLst>
                  <a:ext uri="{FF2B5EF4-FFF2-40B4-BE49-F238E27FC236}">
                    <a16:creationId xmlns:a16="http://schemas.microsoft.com/office/drawing/2014/main" id="{D4B8AB1E-8A45-4B09-850E-B5C6C93B11E6}"/>
                  </a:ext>
                </a:extLst>
              </p:cNvPr>
              <p:cNvPicPr>
                <a:picLocks noGrp="1" noRot="1" noChangeAspect="1" noMove="1" noResize="1" noEditPoints="1" noAdjustHandles="1" noChangeArrowheads="1" noChangeShapeType="1" noCrop="1"/>
              </p:cNvPicPr>
              <p:nvPr/>
            </p:nvPicPr>
            <p:blipFill>
              <a:blip r:embed="rId4"/>
              <a:stretch>
                <a:fillRect/>
              </a:stretch>
            </p:blipFill>
            <p:spPr>
              <a:xfrm>
                <a:off x="9657373" y="-154876"/>
                <a:ext cx="5453252" cy="5453251"/>
              </a:xfrm>
              <a:prstGeom prst="rect">
                <a:avLst/>
              </a:prstGeom>
            </p:spPr>
          </p:pic>
        </mc:Fallback>
      </mc:AlternateContent>
      <p:pic>
        <p:nvPicPr>
          <p:cNvPr id="3" name="Graphic 2" descr="Shooting star with solid fill">
            <a:extLst>
              <a:ext uri="{FF2B5EF4-FFF2-40B4-BE49-F238E27FC236}">
                <a16:creationId xmlns:a16="http://schemas.microsoft.com/office/drawing/2014/main" id="{4A6FB9DF-B4AD-452B-9DDF-B3BF6B2810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41855">
            <a:off x="3132438" y="-80967"/>
            <a:ext cx="1224637" cy="1224637"/>
          </a:xfrm>
          <a:prstGeom prst="rect">
            <a:avLst/>
          </a:prstGeom>
          <a:effectLst>
            <a:glow rad="342900">
              <a:schemeClr val="accent6">
                <a:satMod val="175000"/>
                <a:alpha val="40000"/>
              </a:schemeClr>
            </a:glow>
          </a:effectLst>
        </p:spPr>
      </p:pic>
      <p:grpSp>
        <p:nvGrpSpPr>
          <p:cNvPr id="53" name="Google Shape;796;p50">
            <a:extLst>
              <a:ext uri="{FF2B5EF4-FFF2-40B4-BE49-F238E27FC236}">
                <a16:creationId xmlns:a16="http://schemas.microsoft.com/office/drawing/2014/main" id="{C2A822CE-5928-4E12-A56F-459927F5353D}"/>
              </a:ext>
            </a:extLst>
          </p:cNvPr>
          <p:cNvGrpSpPr/>
          <p:nvPr/>
        </p:nvGrpSpPr>
        <p:grpSpPr>
          <a:xfrm rot="9000000">
            <a:off x="873886" y="695471"/>
            <a:ext cx="723349" cy="724389"/>
            <a:chOff x="5302225" y="968375"/>
            <a:chExt cx="417650" cy="418250"/>
          </a:xfrm>
        </p:grpSpPr>
        <p:sp>
          <p:nvSpPr>
            <p:cNvPr id="54" name="Google Shape;797;p50">
              <a:extLst>
                <a:ext uri="{FF2B5EF4-FFF2-40B4-BE49-F238E27FC236}">
                  <a16:creationId xmlns:a16="http://schemas.microsoft.com/office/drawing/2014/main" id="{1AF76ADB-E036-40CE-ACD5-37B8B0FD9B30}"/>
                </a:ext>
              </a:extLst>
            </p:cNvPr>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8;p50">
              <a:extLst>
                <a:ext uri="{FF2B5EF4-FFF2-40B4-BE49-F238E27FC236}">
                  <a16:creationId xmlns:a16="http://schemas.microsoft.com/office/drawing/2014/main" id="{76AA5225-7230-457A-949B-8DC0285531FA}"/>
                </a:ext>
              </a:extLst>
            </p:cNvPr>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799;p50">
            <a:extLst>
              <a:ext uri="{FF2B5EF4-FFF2-40B4-BE49-F238E27FC236}">
                <a16:creationId xmlns:a16="http://schemas.microsoft.com/office/drawing/2014/main" id="{D2763F36-8470-44E6-AA4D-9C57579DAF6E}"/>
              </a:ext>
            </a:extLst>
          </p:cNvPr>
          <p:cNvGrpSpPr/>
          <p:nvPr/>
        </p:nvGrpSpPr>
        <p:grpSpPr>
          <a:xfrm>
            <a:off x="3998828" y="906102"/>
            <a:ext cx="1410548" cy="1373911"/>
            <a:chOff x="5926225" y="921350"/>
            <a:chExt cx="517800" cy="504350"/>
          </a:xfrm>
          <a:solidFill>
            <a:srgbClr val="FFFF00"/>
          </a:solidFill>
          <a:effectLst>
            <a:glow rad="1892300">
              <a:schemeClr val="accent6">
                <a:satMod val="175000"/>
                <a:alpha val="53000"/>
              </a:schemeClr>
            </a:glow>
          </a:effectLst>
        </p:grpSpPr>
        <p:sp>
          <p:nvSpPr>
            <p:cNvPr id="57" name="Google Shape;800;p50">
              <a:extLst>
                <a:ext uri="{FF2B5EF4-FFF2-40B4-BE49-F238E27FC236}">
                  <a16:creationId xmlns:a16="http://schemas.microsoft.com/office/drawing/2014/main" id="{9B0AAC49-1864-4E1E-A49B-28FC1F97D3EF}"/>
                </a:ext>
              </a:extLst>
            </p:cNvPr>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01;p50">
              <a:extLst>
                <a:ext uri="{FF2B5EF4-FFF2-40B4-BE49-F238E27FC236}">
                  <a16:creationId xmlns:a16="http://schemas.microsoft.com/office/drawing/2014/main" id="{4E3FBAA6-C0F6-48F0-B21F-8DDF9093BD3A}"/>
                </a:ext>
              </a:extLst>
            </p:cNvPr>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927;p50">
            <a:extLst>
              <a:ext uri="{FF2B5EF4-FFF2-40B4-BE49-F238E27FC236}">
                <a16:creationId xmlns:a16="http://schemas.microsoft.com/office/drawing/2014/main" id="{8D9DEFF0-E67E-4C4B-9A49-366B1EED17B4}"/>
              </a:ext>
            </a:extLst>
          </p:cNvPr>
          <p:cNvSpPr/>
          <p:nvPr/>
        </p:nvSpPr>
        <p:spPr>
          <a:xfrm>
            <a:off x="1898272" y="1036869"/>
            <a:ext cx="1277477" cy="1277406"/>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928;p50">
            <a:extLst>
              <a:ext uri="{FF2B5EF4-FFF2-40B4-BE49-F238E27FC236}">
                <a16:creationId xmlns:a16="http://schemas.microsoft.com/office/drawing/2014/main" id="{E40B69C4-CADF-40BC-B652-CF29573814F4}"/>
              </a:ext>
            </a:extLst>
          </p:cNvPr>
          <p:cNvGrpSpPr/>
          <p:nvPr/>
        </p:nvGrpSpPr>
        <p:grpSpPr>
          <a:xfrm>
            <a:off x="7468634" y="2888522"/>
            <a:ext cx="1653550" cy="1653649"/>
            <a:chOff x="6654650" y="3665275"/>
            <a:chExt cx="409100" cy="409125"/>
          </a:xfrm>
          <a:solidFill>
            <a:schemeClr val="accent6">
              <a:lumMod val="60000"/>
              <a:lumOff val="40000"/>
            </a:schemeClr>
          </a:solidFill>
        </p:grpSpPr>
        <p:sp>
          <p:nvSpPr>
            <p:cNvPr id="61" name="Google Shape;929;p50">
              <a:extLst>
                <a:ext uri="{FF2B5EF4-FFF2-40B4-BE49-F238E27FC236}">
                  <a16:creationId xmlns:a16="http://schemas.microsoft.com/office/drawing/2014/main" id="{A198700C-59AE-4D32-9541-4E30C1A4C1F8}"/>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30;p50">
              <a:extLst>
                <a:ext uri="{FF2B5EF4-FFF2-40B4-BE49-F238E27FC236}">
                  <a16:creationId xmlns:a16="http://schemas.microsoft.com/office/drawing/2014/main" id="{477A16A4-4879-4574-898A-8E2D0C974C46}"/>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descr="Planet Saturn">
            <a:extLst>
              <a:ext uri="{FF2B5EF4-FFF2-40B4-BE49-F238E27FC236}">
                <a16:creationId xmlns:a16="http://schemas.microsoft.com/office/drawing/2014/main" id="{067ABDD9-C114-4E4A-9DB8-FE68A1AA1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751" y="2213264"/>
            <a:ext cx="2673729" cy="2673729"/>
          </a:xfrm>
          <a:prstGeom prst="rect">
            <a:avLst/>
          </a:prstGeom>
        </p:spPr>
      </p:pic>
      <p:pic>
        <p:nvPicPr>
          <p:cNvPr id="7" name="Graphic 6" descr="A collection of circles in various sizes and patterns">
            <a:extLst>
              <a:ext uri="{FF2B5EF4-FFF2-40B4-BE49-F238E27FC236}">
                <a16:creationId xmlns:a16="http://schemas.microsoft.com/office/drawing/2014/main" id="{0C3ACFC6-3825-487F-A7A5-8C2FC79127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9945" y="-52892"/>
            <a:ext cx="2827168" cy="2827168"/>
          </a:xfrm>
          <a:prstGeom prst="rect">
            <a:avLst/>
          </a:prstGeom>
        </p:spPr>
      </p:pic>
      <p:sp>
        <p:nvSpPr>
          <p:cNvPr id="67" name="TextBox 66">
            <a:extLst>
              <a:ext uri="{FF2B5EF4-FFF2-40B4-BE49-F238E27FC236}">
                <a16:creationId xmlns:a16="http://schemas.microsoft.com/office/drawing/2014/main" id="{5EC94D63-3694-4DDD-BE25-2D7F1E6E72B9}"/>
              </a:ext>
            </a:extLst>
          </p:cNvPr>
          <p:cNvSpPr txBox="1"/>
          <p:nvPr/>
        </p:nvSpPr>
        <p:spPr>
          <a:xfrm>
            <a:off x="3012242" y="-560507"/>
            <a:ext cx="2954865"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Menu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68" name="Picture 67">
            <a:extLst>
              <a:ext uri="{FF2B5EF4-FFF2-40B4-BE49-F238E27FC236}">
                <a16:creationId xmlns:a16="http://schemas.microsoft.com/office/drawing/2014/main" id="{12F501D2-E6A2-456F-A2EE-56506A27DC63}"/>
              </a:ext>
            </a:extLst>
          </p:cNvPr>
          <p:cNvPicPr/>
          <p:nvPr/>
        </p:nvPicPr>
        <p:blipFill>
          <a:blip r:embed="rId11"/>
          <a:stretch>
            <a:fillRect/>
          </a:stretch>
        </p:blipFill>
        <p:spPr>
          <a:xfrm>
            <a:off x="-4622722" y="1132182"/>
            <a:ext cx="4478867" cy="3175609"/>
          </a:xfrm>
          <a:prstGeom prst="rect">
            <a:avLst/>
          </a:prstGeom>
        </p:spPr>
      </p:pic>
      <p:pic>
        <p:nvPicPr>
          <p:cNvPr id="69" name="Picture 68">
            <a:extLst>
              <a:ext uri="{FF2B5EF4-FFF2-40B4-BE49-F238E27FC236}">
                <a16:creationId xmlns:a16="http://schemas.microsoft.com/office/drawing/2014/main" id="{6BE5731F-5206-4E1C-A90C-33CC2C76E366}"/>
              </a:ext>
            </a:extLst>
          </p:cNvPr>
          <p:cNvPicPr/>
          <p:nvPr/>
        </p:nvPicPr>
        <p:blipFill>
          <a:blip r:embed="rId12"/>
          <a:stretch>
            <a:fillRect/>
          </a:stretch>
        </p:blipFill>
        <p:spPr>
          <a:xfrm>
            <a:off x="9230419" y="349592"/>
            <a:ext cx="4571875" cy="3175609"/>
          </a:xfrm>
          <a:prstGeom prst="rect">
            <a:avLst/>
          </a:prstGeom>
        </p:spPr>
      </p:pic>
      <p:sp>
        <p:nvSpPr>
          <p:cNvPr id="70" name="TextBox 69">
            <a:extLst>
              <a:ext uri="{FF2B5EF4-FFF2-40B4-BE49-F238E27FC236}">
                <a16:creationId xmlns:a16="http://schemas.microsoft.com/office/drawing/2014/main" id="{D022F4CE-3B60-4873-A4A4-612F1AC94D7D}"/>
              </a:ext>
            </a:extLst>
          </p:cNvPr>
          <p:cNvSpPr txBox="1"/>
          <p:nvPr/>
        </p:nvSpPr>
        <p:spPr>
          <a:xfrm>
            <a:off x="1081572" y="5321744"/>
            <a:ext cx="6883400" cy="646331"/>
          </a:xfrm>
          <a:prstGeom prst="rect">
            <a:avLst/>
          </a:prstGeom>
          <a:noFill/>
        </p:spPr>
        <p:txBody>
          <a:bodyPr wrap="square">
            <a:spAutoFit/>
          </a:bodyPr>
          <a:lstStyle/>
          <a:p>
            <a:pPr algn="just"/>
            <a:r>
              <a:rPr lang="en-US" sz="1800" dirty="0">
                <a:solidFill>
                  <a:schemeClr val="tx1"/>
                </a:solidFill>
                <a:effectLst/>
                <a:latin typeface="Times New Roman" panose="02020603050405020304" pitchFamily="18" charset="0"/>
                <a:ea typeface="Calibri" panose="020F0502020204030204" pitchFamily="34" charset="0"/>
              </a:rPr>
              <a:t>Khi ta </a:t>
            </a:r>
            <a:r>
              <a:rPr lang="en-US" sz="1800" dirty="0" err="1">
                <a:solidFill>
                  <a:schemeClr val="tx1"/>
                </a:solidFill>
                <a:effectLst/>
                <a:latin typeface="Times New Roman" panose="02020603050405020304" pitchFamily="18" charset="0"/>
                <a:ea typeface="Calibri" panose="020F0502020204030204" pitchFamily="34" charset="0"/>
              </a:rPr>
              <a:t>nhập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tài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khoản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của</a:t>
            </a:r>
            <a:r>
              <a:rPr lang="en-US" sz="1800" dirty="0">
                <a:solidFill>
                  <a:schemeClr val="tx1"/>
                </a:solidFill>
                <a:effectLst/>
                <a:latin typeface="Times New Roman" panose="02020603050405020304" pitchFamily="18" charset="0"/>
                <a:ea typeface="Calibri" panose="020F0502020204030204" pitchFamily="34" charset="0"/>
              </a:rPr>
              <a:t> Admin </a:t>
            </a:r>
            <a:r>
              <a:rPr lang="en-US" sz="1800" dirty="0" err="1">
                <a:solidFill>
                  <a:schemeClr val="tx1"/>
                </a:solidFill>
                <a:effectLst/>
                <a:latin typeface="Times New Roman" panose="02020603050405020304" pitchFamily="18" charset="0"/>
                <a:ea typeface="Calibri" panose="020F0502020204030204" pitchFamily="34" charset="0"/>
              </a:rPr>
              <a:t>quản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thư</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vào</a:t>
            </a:r>
            <a:r>
              <a:rPr lang="en-US" sz="1800" dirty="0">
                <a:solidFill>
                  <a:schemeClr val="tx1"/>
                </a:solidFill>
                <a:effectLst/>
                <a:latin typeface="Times New Roman" panose="02020603050405020304" pitchFamily="18" charset="0"/>
                <a:ea typeface="Calibri" panose="020F0502020204030204" pitchFamily="34" charset="0"/>
              </a:rPr>
              <a:t> thì </a:t>
            </a:r>
            <a:r>
              <a:rPr lang="en-US" sz="1800" dirty="0" err="1">
                <a:solidFill>
                  <a:schemeClr val="tx1"/>
                </a:solidFill>
                <a:effectLst/>
                <a:latin typeface="Times New Roman" panose="02020603050405020304" pitchFamily="18" charset="0"/>
                <a:ea typeface="Calibri" panose="020F0502020204030204" pitchFamily="34" charset="0"/>
              </a:rPr>
              <a:t>sẽ</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tới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trang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chủ</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của</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thư</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để</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thực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chức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năng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trên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hệ</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thống</a:t>
            </a:r>
            <a:endParaRPr lang="en-US" sz="1800" dirty="0">
              <a:solidFill>
                <a:schemeClr val="tx1"/>
              </a:solidFill>
            </a:endParaRPr>
          </a:p>
        </p:txBody>
      </p:sp>
    </p:spTree>
    <p:extLst>
      <p:ext uri="{BB962C8B-B14F-4D97-AF65-F5344CB8AC3E}">
        <p14:creationId xmlns:p14="http://schemas.microsoft.com/office/powerpoint/2010/main" val="1226496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9455361" y="2294828"/>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7200" dirty="0">
                <a:latin typeface="Times New Roman" panose="02020603050405020304" pitchFamily="18" charset="0"/>
                <a:cs typeface="Times New Roman" panose="02020603050405020304" pitchFamily="18" charset="0"/>
              </a:rPr>
              <a:t>PHẦN IV:</a:t>
            </a:r>
            <a:endParaRPr sz="7200" dirty="0">
              <a:latin typeface="Times New Roman" panose="02020603050405020304" pitchFamily="18" charset="0"/>
              <a:cs typeface="Times New Roman" panose="02020603050405020304" pitchFamily="18" charset="0"/>
            </a:endParaRPr>
          </a:p>
        </p:txBody>
      </p:sp>
      <p:sp>
        <p:nvSpPr>
          <p:cNvPr id="239" name="Google Shape;239;p21"/>
          <p:cNvSpPr txBox="1">
            <a:spLocks noGrp="1"/>
          </p:cNvSpPr>
          <p:nvPr>
            <p:ph type="subTitle" idx="4294967295"/>
          </p:nvPr>
        </p:nvSpPr>
        <p:spPr>
          <a:xfrm>
            <a:off x="9486136" y="3446177"/>
            <a:ext cx="579985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200" b="1" dirty="0">
                <a:latin typeface="Times New Roman" panose="02020603050405020304" pitchFamily="18" charset="0"/>
                <a:cs typeface="Times New Roman" panose="02020603050405020304" pitchFamily="18" charset="0"/>
              </a:rPr>
              <a:t>DEMO BÀI TOÁN QUẢN LÝ THƯ VIỆN TRÊN WINFORM </a:t>
            </a:r>
            <a:endParaRPr sz="3200" b="1" dirty="0">
              <a:latin typeface="Times New Roman" panose="02020603050405020304" pitchFamily="18" charset="0"/>
              <a:cs typeface="Times New Roman" panose="02020603050405020304" pitchFamily="18" charset="0"/>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42</a:t>
            </a:fld>
            <a:endParaRPr>
              <a:latin typeface="Times New Roman" panose="02020603050405020304" pitchFamily="18" charset="0"/>
              <a:cs typeface="Times New Roman" panose="02020603050405020304" pitchFamily="18" charset="0"/>
            </a:endParaRPr>
          </a:p>
        </p:txBody>
      </p:sp>
      <p:pic>
        <p:nvPicPr>
          <p:cNvPr id="3" name="Graphic 2" descr="Shooting star with solid fill">
            <a:extLst>
              <a:ext uri="{FF2B5EF4-FFF2-40B4-BE49-F238E27FC236}">
                <a16:creationId xmlns:a16="http://schemas.microsoft.com/office/drawing/2014/main" id="{4A6FB9DF-B4AD-452B-9DDF-B3BF6B2810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41855">
            <a:off x="9810394" y="-444168"/>
            <a:ext cx="1224637" cy="1224637"/>
          </a:xfrm>
          <a:prstGeom prst="rect">
            <a:avLst/>
          </a:prstGeom>
        </p:spPr>
      </p:pic>
      <p:grpSp>
        <p:nvGrpSpPr>
          <p:cNvPr id="53" name="Google Shape;796;p50">
            <a:extLst>
              <a:ext uri="{FF2B5EF4-FFF2-40B4-BE49-F238E27FC236}">
                <a16:creationId xmlns:a16="http://schemas.microsoft.com/office/drawing/2014/main" id="{C2A822CE-5928-4E12-A56F-459927F5353D}"/>
              </a:ext>
            </a:extLst>
          </p:cNvPr>
          <p:cNvGrpSpPr/>
          <p:nvPr/>
        </p:nvGrpSpPr>
        <p:grpSpPr>
          <a:xfrm rot="9000000">
            <a:off x="3964205" y="-941253"/>
            <a:ext cx="723349" cy="724389"/>
            <a:chOff x="5302225" y="968375"/>
            <a:chExt cx="417650" cy="418250"/>
          </a:xfrm>
        </p:grpSpPr>
        <p:sp>
          <p:nvSpPr>
            <p:cNvPr id="54" name="Google Shape;797;p50">
              <a:extLst>
                <a:ext uri="{FF2B5EF4-FFF2-40B4-BE49-F238E27FC236}">
                  <a16:creationId xmlns:a16="http://schemas.microsoft.com/office/drawing/2014/main" id="{1AF76ADB-E036-40CE-ACD5-37B8B0FD9B30}"/>
                </a:ext>
              </a:extLst>
            </p:cNvPr>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8;p50">
              <a:extLst>
                <a:ext uri="{FF2B5EF4-FFF2-40B4-BE49-F238E27FC236}">
                  <a16:creationId xmlns:a16="http://schemas.microsoft.com/office/drawing/2014/main" id="{76AA5225-7230-457A-949B-8DC0285531FA}"/>
                </a:ext>
              </a:extLst>
            </p:cNvPr>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799;p50">
            <a:extLst>
              <a:ext uri="{FF2B5EF4-FFF2-40B4-BE49-F238E27FC236}">
                <a16:creationId xmlns:a16="http://schemas.microsoft.com/office/drawing/2014/main" id="{D2763F36-8470-44E6-AA4D-9C57579DAF6E}"/>
              </a:ext>
            </a:extLst>
          </p:cNvPr>
          <p:cNvGrpSpPr/>
          <p:nvPr/>
        </p:nvGrpSpPr>
        <p:grpSpPr>
          <a:xfrm>
            <a:off x="3866726" y="5338754"/>
            <a:ext cx="1410548" cy="1373911"/>
            <a:chOff x="5926225" y="921350"/>
            <a:chExt cx="517800" cy="504350"/>
          </a:xfrm>
        </p:grpSpPr>
        <p:sp>
          <p:nvSpPr>
            <p:cNvPr id="57" name="Google Shape;800;p50">
              <a:extLst>
                <a:ext uri="{FF2B5EF4-FFF2-40B4-BE49-F238E27FC236}">
                  <a16:creationId xmlns:a16="http://schemas.microsoft.com/office/drawing/2014/main" id="{9B0AAC49-1864-4E1E-A49B-28FC1F97D3EF}"/>
                </a:ext>
              </a:extLst>
            </p:cNvPr>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01;p50">
              <a:extLst>
                <a:ext uri="{FF2B5EF4-FFF2-40B4-BE49-F238E27FC236}">
                  <a16:creationId xmlns:a16="http://schemas.microsoft.com/office/drawing/2014/main" id="{4E3FBAA6-C0F6-48F0-B21F-8DDF9093BD3A}"/>
                </a:ext>
              </a:extLst>
            </p:cNvPr>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928;p50">
            <a:extLst>
              <a:ext uri="{FF2B5EF4-FFF2-40B4-BE49-F238E27FC236}">
                <a16:creationId xmlns:a16="http://schemas.microsoft.com/office/drawing/2014/main" id="{E40B69C4-CADF-40BC-B652-CF29573814F4}"/>
              </a:ext>
            </a:extLst>
          </p:cNvPr>
          <p:cNvGrpSpPr/>
          <p:nvPr/>
        </p:nvGrpSpPr>
        <p:grpSpPr>
          <a:xfrm>
            <a:off x="-2425823" y="-101476"/>
            <a:ext cx="1653550" cy="1653649"/>
            <a:chOff x="6654650" y="3665275"/>
            <a:chExt cx="409100" cy="409125"/>
          </a:xfrm>
        </p:grpSpPr>
        <p:sp>
          <p:nvSpPr>
            <p:cNvPr id="61" name="Google Shape;929;p50">
              <a:extLst>
                <a:ext uri="{FF2B5EF4-FFF2-40B4-BE49-F238E27FC236}">
                  <a16:creationId xmlns:a16="http://schemas.microsoft.com/office/drawing/2014/main" id="{A198700C-59AE-4D32-9541-4E30C1A4C1F8}"/>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30;p50">
              <a:extLst>
                <a:ext uri="{FF2B5EF4-FFF2-40B4-BE49-F238E27FC236}">
                  <a16:creationId xmlns:a16="http://schemas.microsoft.com/office/drawing/2014/main" id="{477A16A4-4879-4574-898A-8E2D0C974C46}"/>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descr="Planet Saturn">
            <a:extLst>
              <a:ext uri="{FF2B5EF4-FFF2-40B4-BE49-F238E27FC236}">
                <a16:creationId xmlns:a16="http://schemas.microsoft.com/office/drawing/2014/main" id="{067ABDD9-C114-4E4A-9DB8-FE68A1AA1A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4363" y="-204683"/>
            <a:ext cx="2673729" cy="2673729"/>
          </a:xfrm>
          <a:prstGeom prst="rect">
            <a:avLst/>
          </a:prstGeom>
        </p:spPr>
      </p:pic>
      <p:pic>
        <p:nvPicPr>
          <p:cNvPr id="7" name="Graphic 6" descr="A collection of circles in various sizes and patterns">
            <a:extLst>
              <a:ext uri="{FF2B5EF4-FFF2-40B4-BE49-F238E27FC236}">
                <a16:creationId xmlns:a16="http://schemas.microsoft.com/office/drawing/2014/main" id="{0C3ACFC6-3825-487F-A7A5-8C2FC79127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11986" y="4134500"/>
            <a:ext cx="2827168" cy="2827168"/>
          </a:xfrm>
          <a:prstGeom prst="rect">
            <a:avLst/>
          </a:prstGeom>
        </p:spPr>
      </p:pic>
      <p:sp>
        <p:nvSpPr>
          <p:cNvPr id="19" name="TextBox 18">
            <a:extLst>
              <a:ext uri="{FF2B5EF4-FFF2-40B4-BE49-F238E27FC236}">
                <a16:creationId xmlns:a16="http://schemas.microsoft.com/office/drawing/2014/main" id="{347BB744-A4AC-45C8-95A3-BAA2ED29515A}"/>
              </a:ext>
            </a:extLst>
          </p:cNvPr>
          <p:cNvSpPr txBox="1"/>
          <p:nvPr/>
        </p:nvSpPr>
        <p:spPr>
          <a:xfrm>
            <a:off x="2913575" y="127323"/>
            <a:ext cx="2954865"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Menu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20" name="Picture 19">
            <a:extLst>
              <a:ext uri="{FF2B5EF4-FFF2-40B4-BE49-F238E27FC236}">
                <a16:creationId xmlns:a16="http://schemas.microsoft.com/office/drawing/2014/main" id="{4D7439C4-AD0E-4E46-94DC-5A85F35B878C}"/>
              </a:ext>
            </a:extLst>
          </p:cNvPr>
          <p:cNvPicPr/>
          <p:nvPr/>
        </p:nvPicPr>
        <p:blipFill>
          <a:blip r:embed="rId9"/>
          <a:stretch>
            <a:fillRect/>
          </a:stretch>
        </p:blipFill>
        <p:spPr>
          <a:xfrm>
            <a:off x="49293" y="795260"/>
            <a:ext cx="4478867" cy="3175609"/>
          </a:xfrm>
          <a:prstGeom prst="rect">
            <a:avLst/>
          </a:prstGeom>
        </p:spPr>
      </p:pic>
      <p:pic>
        <p:nvPicPr>
          <p:cNvPr id="21" name="Picture 20">
            <a:extLst>
              <a:ext uri="{FF2B5EF4-FFF2-40B4-BE49-F238E27FC236}">
                <a16:creationId xmlns:a16="http://schemas.microsoft.com/office/drawing/2014/main" id="{ABCE1B39-B130-4BEC-A969-150A0B413080}"/>
              </a:ext>
            </a:extLst>
          </p:cNvPr>
          <p:cNvPicPr/>
          <p:nvPr/>
        </p:nvPicPr>
        <p:blipFill>
          <a:blip r:embed="rId10"/>
          <a:stretch>
            <a:fillRect/>
          </a:stretch>
        </p:blipFill>
        <p:spPr>
          <a:xfrm>
            <a:off x="4553494" y="795263"/>
            <a:ext cx="4571875" cy="3175609"/>
          </a:xfrm>
          <a:prstGeom prst="rect">
            <a:avLst/>
          </a:prstGeom>
        </p:spPr>
      </p:pic>
      <p:sp>
        <p:nvSpPr>
          <p:cNvPr id="22" name="TextBox 21">
            <a:extLst>
              <a:ext uri="{FF2B5EF4-FFF2-40B4-BE49-F238E27FC236}">
                <a16:creationId xmlns:a16="http://schemas.microsoft.com/office/drawing/2014/main" id="{7344FCE5-292F-4AC5-A5DB-9EA2D9602A37}"/>
              </a:ext>
            </a:extLst>
          </p:cNvPr>
          <p:cNvSpPr txBox="1"/>
          <p:nvPr/>
        </p:nvSpPr>
        <p:spPr>
          <a:xfrm>
            <a:off x="1208959" y="4348237"/>
            <a:ext cx="6883400" cy="646331"/>
          </a:xfrm>
          <a:prstGeom prst="rect">
            <a:avLst/>
          </a:prstGeom>
          <a:noFill/>
        </p:spPr>
        <p:txBody>
          <a:bodyPr wrap="square">
            <a:spAutoFit/>
          </a:bodyPr>
          <a:lstStyle/>
          <a:p>
            <a:pPr algn="just"/>
            <a:r>
              <a:rPr lang="en-US" sz="1800" dirty="0">
                <a:solidFill>
                  <a:schemeClr val="tx1"/>
                </a:solidFill>
                <a:effectLst/>
                <a:latin typeface="Times New Roman" panose="02020603050405020304" pitchFamily="18" charset="0"/>
                <a:ea typeface="Calibri" panose="020F0502020204030204" pitchFamily="34" charset="0"/>
              </a:rPr>
              <a:t>Khi ta </a:t>
            </a:r>
            <a:r>
              <a:rPr lang="en-US" sz="1800" dirty="0" err="1">
                <a:solidFill>
                  <a:schemeClr val="tx1"/>
                </a:solidFill>
                <a:effectLst/>
                <a:latin typeface="Times New Roman" panose="02020603050405020304" pitchFamily="18" charset="0"/>
                <a:ea typeface="Calibri" panose="020F0502020204030204" pitchFamily="34" charset="0"/>
              </a:rPr>
              <a:t>nhập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tài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khoản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của</a:t>
            </a:r>
            <a:r>
              <a:rPr lang="en-US" sz="1800" dirty="0">
                <a:solidFill>
                  <a:schemeClr val="tx1"/>
                </a:solidFill>
                <a:effectLst/>
                <a:latin typeface="Times New Roman" panose="02020603050405020304" pitchFamily="18" charset="0"/>
                <a:ea typeface="Calibri" panose="020F0502020204030204" pitchFamily="34" charset="0"/>
              </a:rPr>
              <a:t> Admin </a:t>
            </a:r>
            <a:r>
              <a:rPr lang="en-US" sz="1800" dirty="0" err="1">
                <a:solidFill>
                  <a:schemeClr val="tx1"/>
                </a:solidFill>
                <a:effectLst/>
                <a:latin typeface="Times New Roman" panose="02020603050405020304" pitchFamily="18" charset="0"/>
                <a:ea typeface="Calibri" panose="020F0502020204030204" pitchFamily="34" charset="0"/>
              </a:rPr>
              <a:t>quản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thư</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vào</a:t>
            </a:r>
            <a:r>
              <a:rPr lang="en-US" sz="1800" dirty="0">
                <a:solidFill>
                  <a:schemeClr val="tx1"/>
                </a:solidFill>
                <a:effectLst/>
                <a:latin typeface="Times New Roman" panose="02020603050405020304" pitchFamily="18" charset="0"/>
                <a:ea typeface="Calibri" panose="020F0502020204030204" pitchFamily="34" charset="0"/>
              </a:rPr>
              <a:t> thì </a:t>
            </a:r>
            <a:r>
              <a:rPr lang="en-US" sz="1800" dirty="0" err="1">
                <a:solidFill>
                  <a:schemeClr val="tx1"/>
                </a:solidFill>
                <a:effectLst/>
                <a:latin typeface="Times New Roman" panose="02020603050405020304" pitchFamily="18" charset="0"/>
                <a:ea typeface="Calibri" panose="020F0502020204030204" pitchFamily="34" charset="0"/>
              </a:rPr>
              <a:t>sẽ</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tới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trang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chủ</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của</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thư</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để</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thực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chức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năng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trên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hệ</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thống</a:t>
            </a:r>
            <a:endParaRPr lang="en-US" sz="1800" dirty="0">
              <a:solidFill>
                <a:schemeClr val="tx1"/>
              </a:solidFill>
            </a:endParaRPr>
          </a:p>
        </p:txBody>
      </p:sp>
      <p:sp>
        <p:nvSpPr>
          <p:cNvPr id="27" name="TextBox 26">
            <a:extLst>
              <a:ext uri="{FF2B5EF4-FFF2-40B4-BE49-F238E27FC236}">
                <a16:creationId xmlns:a16="http://schemas.microsoft.com/office/drawing/2014/main" id="{B718E715-2892-4ECF-86F7-7EC5A20500AE}"/>
              </a:ext>
            </a:extLst>
          </p:cNvPr>
          <p:cNvSpPr txBox="1"/>
          <p:nvPr/>
        </p:nvSpPr>
        <p:spPr>
          <a:xfrm>
            <a:off x="-5771266" y="3232205"/>
            <a:ext cx="2731006" cy="1477328"/>
          </a:xfrm>
          <a:prstGeom prst="rect">
            <a:avLst/>
          </a:prstGeom>
          <a:noFill/>
        </p:spPr>
        <p:txBody>
          <a:bodyPr wrap="square">
            <a:spAutoFit/>
            <a:scene3d>
              <a:camera prst="isometricOffAxis1Right"/>
              <a:lightRig rig="threePt" dir="t"/>
            </a:scene3d>
          </a:bodyPr>
          <a:lstStyle/>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T</a:t>
            </a:r>
            <a:r>
              <a:rPr lang="en-US" sz="1800" dirty="0" err="1">
                <a:solidFill>
                  <a:schemeClr val="tx1"/>
                </a:solidFill>
                <a:effectLst/>
                <a:latin typeface="Times New Roman" panose="02020603050405020304" pitchFamily="18" charset="0"/>
                <a:ea typeface="Calibri" panose="020F0502020204030204" pitchFamily="34" charset="0"/>
              </a:rPr>
              <a:t>hêm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a:t>
            </a:r>
            <a:endParaRPr lang="en-US" sz="1800" dirty="0">
              <a:solidFill>
                <a:schemeClr val="tx1"/>
              </a:solidFill>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effectLst/>
                <a:latin typeface="Times New Roman" panose="02020603050405020304" pitchFamily="18" charset="0"/>
                <a:ea typeface="Calibri" panose="020F0502020204030204" pitchFamily="34" charset="0"/>
              </a:rPr>
              <a:t>Thay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đổi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a:t>
            </a:r>
            <a:r>
              <a:rPr lang="en-US" sz="1800" dirty="0">
                <a:solidFill>
                  <a:schemeClr val="tx1"/>
                </a:solidFill>
                <a:latin typeface="Times New Roman" panose="02020603050405020304" pitchFamily="18" charset="0"/>
                <a:ea typeface="Calibri" panose="020F0502020204030204" pitchFamily="34" charset="0"/>
              </a:rPr>
              <a:t>.</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X</a:t>
            </a:r>
            <a:r>
              <a:rPr lang="en-US" sz="1800" dirty="0" err="1">
                <a:solidFill>
                  <a:schemeClr val="tx1"/>
                </a:solidFill>
                <a:effectLst/>
                <a:latin typeface="Times New Roman" panose="02020603050405020304" pitchFamily="18" charset="0"/>
                <a:ea typeface="Calibri" panose="020F0502020204030204" pitchFamily="34" charset="0"/>
              </a:rPr>
              <a:t>óa</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a:t>
            </a: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T</a:t>
            </a:r>
            <a:r>
              <a:rPr lang="en-US" sz="1800" dirty="0" err="1">
                <a:solidFill>
                  <a:schemeClr val="tx1"/>
                </a:solidFill>
                <a:effectLst/>
                <a:latin typeface="Times New Roman" panose="02020603050405020304" pitchFamily="18" charset="0"/>
                <a:ea typeface="Calibri" panose="020F0502020204030204" pitchFamily="34" charset="0"/>
              </a:rPr>
              <a:t>ìm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kiếm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 do </a:t>
            </a:r>
            <a:r>
              <a:rPr lang="en-US" sz="1800" dirty="0" err="1">
                <a:solidFill>
                  <a:schemeClr val="tx1"/>
                </a:solidFill>
                <a:effectLst/>
                <a:latin typeface="Times New Roman" panose="02020603050405020304" pitchFamily="18" charset="0"/>
                <a:ea typeface="Calibri" panose="020F0502020204030204" pitchFamily="34" charset="0"/>
              </a:rPr>
              <a:t>người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dùng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đảm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nhiệm</a:t>
            </a:r>
            <a:r>
              <a:rPr lang="en-US" sz="1800" dirty="0">
                <a:solidFill>
                  <a:schemeClr val="tx1"/>
                </a:solidFill>
                <a:effectLst/>
                <a:latin typeface="Times New Roman" panose="02020603050405020304" pitchFamily="18" charset="0"/>
                <a:ea typeface="Calibri" panose="020F0502020204030204" pitchFamily="34" charset="0"/>
              </a:rPr>
              <a:t>. </a:t>
            </a:r>
            <a:endParaRPr lang="en-US" sz="1800" dirty="0">
              <a:solidFill>
                <a:schemeClr val="tx1"/>
              </a:solidFill>
            </a:endParaRPr>
          </a:p>
        </p:txBody>
      </p:sp>
      <p:sp>
        <p:nvSpPr>
          <p:cNvPr id="28" name="TextBox 27">
            <a:extLst>
              <a:ext uri="{FF2B5EF4-FFF2-40B4-BE49-F238E27FC236}">
                <a16:creationId xmlns:a16="http://schemas.microsoft.com/office/drawing/2014/main" id="{19816802-319A-4A11-B204-E0C66BDE9BA2}"/>
              </a:ext>
            </a:extLst>
          </p:cNvPr>
          <p:cNvSpPr txBox="1"/>
          <p:nvPr/>
        </p:nvSpPr>
        <p:spPr>
          <a:xfrm>
            <a:off x="-5531263" y="2891618"/>
            <a:ext cx="2035145" cy="369332"/>
          </a:xfrm>
          <a:prstGeom prst="rect">
            <a:avLst/>
          </a:prstGeom>
          <a:noFill/>
        </p:spPr>
        <p:txBody>
          <a:bodyPr wrap="square">
            <a:spAutoFit/>
            <a:scene3d>
              <a:camera prst="isometricOffAxis1Right"/>
              <a:lightRig rig="threePt" dir="t"/>
            </a:scene3d>
          </a:bodyPr>
          <a:lstStyle/>
          <a:p>
            <a:r>
              <a:rPr lang="en-US" sz="1800" dirty="0" err="1">
                <a:ln>
                  <a:solidFill>
                    <a:schemeClr val="tx1"/>
                  </a:solidFill>
                </a:ln>
                <a:solidFill>
                  <a:schemeClr val="tx1"/>
                </a:solidFill>
                <a:latin typeface="Times New Roman" panose="02020603050405020304" pitchFamily="18" charset="0"/>
                <a:ea typeface="Calibri" panose="020F0502020204030204" pitchFamily="34" charset="0"/>
              </a:rPr>
              <a:t>C</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ác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chức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năng</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phụ</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a:t>
            </a:r>
            <a:endParaRPr lang="en-US" sz="1800" dirty="0">
              <a:ln>
                <a:solidFill>
                  <a:schemeClr val="tx1"/>
                </a:solidFill>
              </a:ln>
            </a:endParaRPr>
          </a:p>
        </p:txBody>
      </p:sp>
      <p:sp>
        <p:nvSpPr>
          <p:cNvPr id="29" name="TextBox 28">
            <a:extLst>
              <a:ext uri="{FF2B5EF4-FFF2-40B4-BE49-F238E27FC236}">
                <a16:creationId xmlns:a16="http://schemas.microsoft.com/office/drawing/2014/main" id="{9D056151-45DD-4142-B619-F0E5ED703FB3}"/>
              </a:ext>
            </a:extLst>
          </p:cNvPr>
          <p:cNvSpPr txBox="1"/>
          <p:nvPr/>
        </p:nvSpPr>
        <p:spPr>
          <a:xfrm>
            <a:off x="-5592586" y="815803"/>
            <a:ext cx="2512124" cy="369332"/>
          </a:xfrm>
          <a:prstGeom prst="rect">
            <a:avLst/>
          </a:prstGeom>
          <a:noFill/>
        </p:spPr>
        <p:txBody>
          <a:bodyPr wrap="square">
            <a:spAutoFit/>
            <a:scene3d>
              <a:camera prst="isometricOffAxis1Right"/>
              <a:lightRig rig="threePt" dir="t"/>
            </a:scene3d>
          </a:bodyPr>
          <a:lstStyle/>
          <a:p>
            <a:r>
              <a:rPr lang="en-US" sz="1800" dirty="0" err="1">
                <a:ln>
                  <a:solidFill>
                    <a:schemeClr val="tx1"/>
                  </a:solidFill>
                </a:ln>
                <a:solidFill>
                  <a:schemeClr val="tx1"/>
                </a:solidFill>
                <a:latin typeface="Times New Roman" panose="02020603050405020304" pitchFamily="18" charset="0"/>
                <a:ea typeface="Calibri" panose="020F0502020204030204" pitchFamily="34" charset="0"/>
              </a:rPr>
              <a:t>C</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ác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chức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năng</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chính</a:t>
            </a:r>
            <a:r>
              <a:rPr lang="en-US" sz="1800" dirty="0">
                <a:ln>
                  <a:solidFill>
                    <a:schemeClr val="tx1"/>
                  </a:solidFill>
                </a:ln>
                <a:solidFill>
                  <a:schemeClr val="tx1"/>
                </a:solidFill>
                <a:latin typeface="Times New Roman" panose="02020603050405020304" pitchFamily="18" charset="0"/>
                <a:ea typeface="Calibri" panose="020F0502020204030204" pitchFamily="34" charset="0"/>
              </a:rPr>
              <a:t>:</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endParaRPr lang="en-US" sz="1800" dirty="0">
              <a:ln>
                <a:solidFill>
                  <a:schemeClr val="tx1"/>
                </a:solidFill>
              </a:ln>
            </a:endParaRPr>
          </a:p>
        </p:txBody>
      </p:sp>
      <p:sp>
        <p:nvSpPr>
          <p:cNvPr id="30" name="TextBox 29">
            <a:extLst>
              <a:ext uri="{FF2B5EF4-FFF2-40B4-BE49-F238E27FC236}">
                <a16:creationId xmlns:a16="http://schemas.microsoft.com/office/drawing/2014/main" id="{A1F4ED10-5121-4AB9-9ACF-746BB14D5DE4}"/>
              </a:ext>
            </a:extLst>
          </p:cNvPr>
          <p:cNvSpPr txBox="1"/>
          <p:nvPr/>
        </p:nvSpPr>
        <p:spPr>
          <a:xfrm>
            <a:off x="-5644028" y="1149109"/>
            <a:ext cx="2633834" cy="1477328"/>
          </a:xfrm>
          <a:prstGeom prst="rect">
            <a:avLst/>
          </a:prstGeom>
          <a:noFill/>
        </p:spPr>
        <p:txBody>
          <a:bodyPr wrap="square">
            <a:spAutoFit/>
            <a:scene3d>
              <a:camera prst="isometricOffAxis1Right"/>
              <a:lightRig rig="threePt" dir="t"/>
            </a:scene3d>
          </a:bodyPr>
          <a:lstStyle/>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bạn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đọc</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nhân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viên</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cung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cấp</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mượn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trả</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sách</a:t>
            </a:r>
            <a:r>
              <a:rPr lang="en-US" sz="1800" dirty="0">
                <a:solidFill>
                  <a:schemeClr val="tx1"/>
                </a:solidFill>
                <a:effectLst/>
                <a:latin typeface="Times New Roman" panose="02020603050405020304" pitchFamily="18" charset="0"/>
                <a:ea typeface="Calibri" panose="020F0502020204030204" pitchFamily="34" charset="0"/>
              </a:rPr>
              <a:t> </a:t>
            </a: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N</a:t>
            </a:r>
            <a:r>
              <a:rPr lang="en-US" sz="1800" dirty="0" err="1">
                <a:solidFill>
                  <a:schemeClr val="tx1"/>
                </a:solidFill>
                <a:effectLst/>
                <a:latin typeface="Times New Roman" panose="02020603050405020304" pitchFamily="18" charset="0"/>
                <a:ea typeface="Calibri" panose="020F0502020204030204" pitchFamily="34" charset="0"/>
              </a:rPr>
              <a:t>hập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sách</a:t>
            </a:r>
            <a:r>
              <a:rPr lang="en-US" sz="1800" dirty="0">
                <a:solidFill>
                  <a:schemeClr val="tx1"/>
                </a:solidFill>
                <a:effectLst/>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4105108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43</a:t>
            </a:fld>
            <a:endParaRPr lang="e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074BD77-9462-48C3-9B79-2D96AC14B496}"/>
              </a:ext>
            </a:extLst>
          </p:cNvPr>
          <p:cNvSpPr txBox="1"/>
          <p:nvPr/>
        </p:nvSpPr>
        <p:spPr>
          <a:xfrm>
            <a:off x="3227917" y="-533047"/>
            <a:ext cx="2954865"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Menu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6" name="TextBox 15">
            <a:extLst>
              <a:ext uri="{FF2B5EF4-FFF2-40B4-BE49-F238E27FC236}">
                <a16:creationId xmlns:a16="http://schemas.microsoft.com/office/drawing/2014/main" id="{E8C62785-A28C-4A16-B552-F8C2C7711469}"/>
              </a:ext>
            </a:extLst>
          </p:cNvPr>
          <p:cNvSpPr txBox="1"/>
          <p:nvPr/>
        </p:nvSpPr>
        <p:spPr>
          <a:xfrm>
            <a:off x="1389951" y="5219361"/>
            <a:ext cx="6883400" cy="646331"/>
          </a:xfrm>
          <a:prstGeom prst="rect">
            <a:avLst/>
          </a:prstGeom>
          <a:noFill/>
        </p:spPr>
        <p:txBody>
          <a:bodyPr wrap="square">
            <a:spAutoFit/>
          </a:bodyPr>
          <a:lstStyle/>
          <a:p>
            <a:pPr algn="just"/>
            <a:r>
              <a:rPr lang="en-US" sz="1800" dirty="0">
                <a:solidFill>
                  <a:schemeClr val="tx1"/>
                </a:solidFill>
                <a:effectLst/>
                <a:latin typeface="Times New Roman" panose="02020603050405020304" pitchFamily="18" charset="0"/>
                <a:ea typeface="Calibri" panose="020F0502020204030204" pitchFamily="34" charset="0"/>
              </a:rPr>
              <a:t>Khi ta </a:t>
            </a:r>
            <a:r>
              <a:rPr lang="en-US" sz="1800" dirty="0" err="1">
                <a:solidFill>
                  <a:schemeClr val="tx1"/>
                </a:solidFill>
                <a:effectLst/>
                <a:latin typeface="Times New Roman" panose="02020603050405020304" pitchFamily="18" charset="0"/>
                <a:ea typeface="Calibri" panose="020F0502020204030204" pitchFamily="34" charset="0"/>
              </a:rPr>
              <a:t>nhập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tài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khoản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của</a:t>
            </a:r>
            <a:r>
              <a:rPr lang="en-US" sz="1800" dirty="0">
                <a:solidFill>
                  <a:schemeClr val="tx1"/>
                </a:solidFill>
                <a:effectLst/>
                <a:latin typeface="Times New Roman" panose="02020603050405020304" pitchFamily="18" charset="0"/>
                <a:ea typeface="Calibri" panose="020F0502020204030204" pitchFamily="34" charset="0"/>
              </a:rPr>
              <a:t> Admin </a:t>
            </a:r>
            <a:r>
              <a:rPr lang="en-US" sz="1800" dirty="0" err="1">
                <a:solidFill>
                  <a:schemeClr val="tx1"/>
                </a:solidFill>
                <a:effectLst/>
                <a:latin typeface="Times New Roman" panose="02020603050405020304" pitchFamily="18" charset="0"/>
                <a:ea typeface="Calibri" panose="020F0502020204030204" pitchFamily="34" charset="0"/>
              </a:rPr>
              <a:t>quản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thư</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vào</a:t>
            </a:r>
            <a:r>
              <a:rPr lang="en-US" sz="1800" dirty="0">
                <a:solidFill>
                  <a:schemeClr val="tx1"/>
                </a:solidFill>
                <a:effectLst/>
                <a:latin typeface="Times New Roman" panose="02020603050405020304" pitchFamily="18" charset="0"/>
                <a:ea typeface="Calibri" panose="020F0502020204030204" pitchFamily="34" charset="0"/>
              </a:rPr>
              <a:t> thì </a:t>
            </a:r>
            <a:r>
              <a:rPr lang="en-US" sz="1800" dirty="0" err="1">
                <a:solidFill>
                  <a:schemeClr val="tx1"/>
                </a:solidFill>
                <a:effectLst/>
                <a:latin typeface="Times New Roman" panose="02020603050405020304" pitchFamily="18" charset="0"/>
                <a:ea typeface="Calibri" panose="020F0502020204030204" pitchFamily="34" charset="0"/>
              </a:rPr>
              <a:t>sẽ</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tới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trang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chủ</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của</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thư</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để</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thực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chức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năng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trên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hệ</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thống</a:t>
            </a:r>
            <a:endParaRPr lang="en-US" sz="1800" dirty="0">
              <a:solidFill>
                <a:schemeClr val="tx1"/>
              </a:solidFill>
            </a:endParaRPr>
          </a:p>
        </p:txBody>
      </p:sp>
      <p:pic>
        <p:nvPicPr>
          <p:cNvPr id="24" name="Picture 23">
            <a:extLst>
              <a:ext uri="{FF2B5EF4-FFF2-40B4-BE49-F238E27FC236}">
                <a16:creationId xmlns:a16="http://schemas.microsoft.com/office/drawing/2014/main" id="{8902AAB0-8D00-4588-881D-1A322D851640}"/>
              </a:ext>
            </a:extLst>
          </p:cNvPr>
          <p:cNvPicPr/>
          <p:nvPr/>
        </p:nvPicPr>
        <p:blipFill>
          <a:blip r:embed="rId2"/>
          <a:stretch>
            <a:fillRect/>
          </a:stretch>
        </p:blipFill>
        <p:spPr>
          <a:xfrm>
            <a:off x="1958540" y="571500"/>
            <a:ext cx="5437871" cy="3796181"/>
          </a:xfrm>
          <a:prstGeom prst="rect">
            <a:avLst/>
          </a:prstGeom>
        </p:spPr>
      </p:pic>
      <p:pic>
        <p:nvPicPr>
          <p:cNvPr id="25" name="Picture 24">
            <a:extLst>
              <a:ext uri="{FF2B5EF4-FFF2-40B4-BE49-F238E27FC236}">
                <a16:creationId xmlns:a16="http://schemas.microsoft.com/office/drawing/2014/main" id="{13C29B09-F166-42C9-A3D5-D23066E2BFAC}"/>
              </a:ext>
            </a:extLst>
          </p:cNvPr>
          <p:cNvPicPr/>
          <p:nvPr/>
        </p:nvPicPr>
        <p:blipFill>
          <a:blip r:embed="rId3"/>
          <a:stretch>
            <a:fillRect/>
          </a:stretch>
        </p:blipFill>
        <p:spPr>
          <a:xfrm>
            <a:off x="2129183" y="632460"/>
            <a:ext cx="5096584" cy="3485547"/>
          </a:xfrm>
          <a:prstGeom prst="rect">
            <a:avLst/>
          </a:prstGeom>
        </p:spPr>
      </p:pic>
      <p:pic>
        <p:nvPicPr>
          <p:cNvPr id="26" name="Picture 25">
            <a:extLst>
              <a:ext uri="{FF2B5EF4-FFF2-40B4-BE49-F238E27FC236}">
                <a16:creationId xmlns:a16="http://schemas.microsoft.com/office/drawing/2014/main" id="{9D1F1DBC-8853-40C0-B19E-1C40DC504F65}"/>
              </a:ext>
            </a:extLst>
          </p:cNvPr>
          <p:cNvPicPr/>
          <p:nvPr/>
        </p:nvPicPr>
        <p:blipFill>
          <a:blip r:embed="rId4"/>
          <a:stretch>
            <a:fillRect/>
          </a:stretch>
        </p:blipFill>
        <p:spPr>
          <a:xfrm>
            <a:off x="0" y="-41444"/>
            <a:ext cx="9143875" cy="5184944"/>
          </a:xfrm>
          <a:prstGeom prst="rect">
            <a:avLst/>
          </a:prstGeom>
        </p:spPr>
      </p:pic>
      <p:sp>
        <p:nvSpPr>
          <p:cNvPr id="20" name="TextBox 19">
            <a:extLst>
              <a:ext uri="{FF2B5EF4-FFF2-40B4-BE49-F238E27FC236}">
                <a16:creationId xmlns:a16="http://schemas.microsoft.com/office/drawing/2014/main" id="{4962C315-8494-4CFB-BA62-F85D756416DE}"/>
              </a:ext>
            </a:extLst>
          </p:cNvPr>
          <p:cNvSpPr txBox="1"/>
          <p:nvPr/>
        </p:nvSpPr>
        <p:spPr>
          <a:xfrm>
            <a:off x="3314361" y="3294717"/>
            <a:ext cx="2731006" cy="1477328"/>
          </a:xfrm>
          <a:prstGeom prst="rect">
            <a:avLst/>
          </a:prstGeom>
          <a:noFill/>
        </p:spPr>
        <p:txBody>
          <a:bodyPr wrap="square">
            <a:spAutoFit/>
            <a:scene3d>
              <a:camera prst="isometricOffAxis1Right"/>
              <a:lightRig rig="threePt" dir="t"/>
            </a:scene3d>
          </a:bodyPr>
          <a:lstStyle/>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T</a:t>
            </a:r>
            <a:r>
              <a:rPr lang="en-US" sz="1800" dirty="0" err="1">
                <a:solidFill>
                  <a:schemeClr val="tx1"/>
                </a:solidFill>
                <a:effectLst/>
                <a:latin typeface="Times New Roman" panose="02020603050405020304" pitchFamily="18" charset="0"/>
                <a:ea typeface="Calibri" panose="020F0502020204030204" pitchFamily="34" charset="0"/>
              </a:rPr>
              <a:t>hêm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a:t>
            </a:r>
            <a:endParaRPr lang="en-US" sz="1800" dirty="0">
              <a:solidFill>
                <a:schemeClr val="tx1"/>
              </a:solidFill>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effectLst/>
                <a:latin typeface="Times New Roman" panose="02020603050405020304" pitchFamily="18" charset="0"/>
                <a:ea typeface="Calibri" panose="020F0502020204030204" pitchFamily="34" charset="0"/>
              </a:rPr>
              <a:t>Thay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đổi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a:t>
            </a:r>
            <a:r>
              <a:rPr lang="en-US" sz="1800" dirty="0">
                <a:solidFill>
                  <a:schemeClr val="tx1"/>
                </a:solidFill>
                <a:latin typeface="Times New Roman" panose="02020603050405020304" pitchFamily="18" charset="0"/>
                <a:ea typeface="Calibri" panose="020F0502020204030204" pitchFamily="34" charset="0"/>
              </a:rPr>
              <a:t>.</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X</a:t>
            </a:r>
            <a:r>
              <a:rPr lang="en-US" sz="1800" dirty="0" err="1">
                <a:solidFill>
                  <a:schemeClr val="tx1"/>
                </a:solidFill>
                <a:effectLst/>
                <a:latin typeface="Times New Roman" panose="02020603050405020304" pitchFamily="18" charset="0"/>
                <a:ea typeface="Calibri" panose="020F0502020204030204" pitchFamily="34" charset="0"/>
              </a:rPr>
              <a:t>óa</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a:t>
            </a: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T</a:t>
            </a:r>
            <a:r>
              <a:rPr lang="en-US" sz="1800" dirty="0" err="1">
                <a:solidFill>
                  <a:schemeClr val="tx1"/>
                </a:solidFill>
                <a:effectLst/>
                <a:latin typeface="Times New Roman" panose="02020603050405020304" pitchFamily="18" charset="0"/>
                <a:ea typeface="Calibri" panose="020F0502020204030204" pitchFamily="34" charset="0"/>
              </a:rPr>
              <a:t>ìm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kiếm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 do </a:t>
            </a:r>
            <a:r>
              <a:rPr lang="en-US" sz="1800" dirty="0" err="1">
                <a:solidFill>
                  <a:schemeClr val="tx1"/>
                </a:solidFill>
                <a:effectLst/>
                <a:latin typeface="Times New Roman" panose="02020603050405020304" pitchFamily="18" charset="0"/>
                <a:ea typeface="Calibri" panose="020F0502020204030204" pitchFamily="34" charset="0"/>
              </a:rPr>
              <a:t>người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dùng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đảm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nhiệm</a:t>
            </a:r>
            <a:r>
              <a:rPr lang="en-US" sz="1800" dirty="0">
                <a:solidFill>
                  <a:schemeClr val="tx1"/>
                </a:solidFill>
                <a:effectLst/>
                <a:latin typeface="Times New Roman" panose="02020603050405020304" pitchFamily="18" charset="0"/>
                <a:ea typeface="Calibri" panose="020F0502020204030204" pitchFamily="34" charset="0"/>
              </a:rPr>
              <a:t>. </a:t>
            </a:r>
            <a:endParaRPr lang="en-US" sz="1800" dirty="0">
              <a:solidFill>
                <a:schemeClr val="tx1"/>
              </a:solidFill>
            </a:endParaRPr>
          </a:p>
        </p:txBody>
      </p:sp>
      <p:sp>
        <p:nvSpPr>
          <p:cNvPr id="21" name="TextBox 20">
            <a:extLst>
              <a:ext uri="{FF2B5EF4-FFF2-40B4-BE49-F238E27FC236}">
                <a16:creationId xmlns:a16="http://schemas.microsoft.com/office/drawing/2014/main" id="{42B99366-4AC3-4C55-9AAF-BA72C007A8A0}"/>
              </a:ext>
            </a:extLst>
          </p:cNvPr>
          <p:cNvSpPr txBox="1"/>
          <p:nvPr/>
        </p:nvSpPr>
        <p:spPr>
          <a:xfrm>
            <a:off x="3554364" y="2954130"/>
            <a:ext cx="2035145" cy="369332"/>
          </a:xfrm>
          <a:prstGeom prst="rect">
            <a:avLst/>
          </a:prstGeom>
          <a:noFill/>
        </p:spPr>
        <p:txBody>
          <a:bodyPr wrap="square">
            <a:spAutoFit/>
            <a:scene3d>
              <a:camera prst="isometricOffAxis1Right"/>
              <a:lightRig rig="threePt" dir="t"/>
            </a:scene3d>
          </a:bodyPr>
          <a:lstStyle/>
          <a:p>
            <a:r>
              <a:rPr lang="en-US" sz="1800" dirty="0" err="1">
                <a:ln>
                  <a:solidFill>
                    <a:schemeClr val="tx1"/>
                  </a:solidFill>
                </a:ln>
                <a:solidFill>
                  <a:schemeClr val="tx1"/>
                </a:solidFill>
                <a:latin typeface="Times New Roman" panose="02020603050405020304" pitchFamily="18" charset="0"/>
                <a:ea typeface="Calibri" panose="020F0502020204030204" pitchFamily="34" charset="0"/>
              </a:rPr>
              <a:t>C</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ác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chức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năng</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phụ</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a:t>
            </a:r>
            <a:endParaRPr lang="en-US" sz="1800" dirty="0">
              <a:ln>
                <a:solidFill>
                  <a:schemeClr val="tx1"/>
                </a:solidFill>
              </a:ln>
            </a:endParaRPr>
          </a:p>
        </p:txBody>
      </p:sp>
      <p:sp>
        <p:nvSpPr>
          <p:cNvPr id="19" name="TextBox 18">
            <a:extLst>
              <a:ext uri="{FF2B5EF4-FFF2-40B4-BE49-F238E27FC236}">
                <a16:creationId xmlns:a16="http://schemas.microsoft.com/office/drawing/2014/main" id="{A8EBF953-E9C0-414F-9D8F-1D3C23B1F722}"/>
              </a:ext>
            </a:extLst>
          </p:cNvPr>
          <p:cNvSpPr txBox="1"/>
          <p:nvPr/>
        </p:nvSpPr>
        <p:spPr>
          <a:xfrm>
            <a:off x="485652" y="2928972"/>
            <a:ext cx="2512124" cy="369332"/>
          </a:xfrm>
          <a:prstGeom prst="rect">
            <a:avLst/>
          </a:prstGeom>
          <a:noFill/>
        </p:spPr>
        <p:txBody>
          <a:bodyPr wrap="square">
            <a:spAutoFit/>
            <a:scene3d>
              <a:camera prst="isometricOffAxis1Right"/>
              <a:lightRig rig="threePt" dir="t"/>
            </a:scene3d>
          </a:bodyPr>
          <a:lstStyle/>
          <a:p>
            <a:r>
              <a:rPr lang="en-US" sz="1800" dirty="0" err="1">
                <a:ln>
                  <a:solidFill>
                    <a:schemeClr val="tx1"/>
                  </a:solidFill>
                </a:ln>
                <a:solidFill>
                  <a:schemeClr val="tx1"/>
                </a:solidFill>
                <a:latin typeface="Times New Roman" panose="02020603050405020304" pitchFamily="18" charset="0"/>
                <a:ea typeface="Calibri" panose="020F0502020204030204" pitchFamily="34" charset="0"/>
              </a:rPr>
              <a:t>C</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ác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chức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năng</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chính</a:t>
            </a:r>
            <a:r>
              <a:rPr lang="en-US" sz="1800" dirty="0">
                <a:ln>
                  <a:solidFill>
                    <a:schemeClr val="tx1"/>
                  </a:solidFill>
                </a:ln>
                <a:solidFill>
                  <a:schemeClr val="tx1"/>
                </a:solidFill>
                <a:latin typeface="Times New Roman" panose="02020603050405020304" pitchFamily="18" charset="0"/>
                <a:ea typeface="Calibri" panose="020F0502020204030204" pitchFamily="34" charset="0"/>
              </a:rPr>
              <a:t>:</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endParaRPr lang="en-US" sz="1800" dirty="0">
              <a:ln>
                <a:solidFill>
                  <a:schemeClr val="tx1"/>
                </a:solidFill>
              </a:ln>
            </a:endParaRPr>
          </a:p>
        </p:txBody>
      </p:sp>
      <p:sp>
        <p:nvSpPr>
          <p:cNvPr id="32" name="TextBox 31">
            <a:extLst>
              <a:ext uri="{FF2B5EF4-FFF2-40B4-BE49-F238E27FC236}">
                <a16:creationId xmlns:a16="http://schemas.microsoft.com/office/drawing/2014/main" id="{206C5BA2-107E-4C6A-A363-EBC1ABBBE6CA}"/>
              </a:ext>
            </a:extLst>
          </p:cNvPr>
          <p:cNvSpPr txBox="1"/>
          <p:nvPr/>
        </p:nvSpPr>
        <p:spPr>
          <a:xfrm>
            <a:off x="434210" y="3262278"/>
            <a:ext cx="2633834" cy="1477328"/>
          </a:xfrm>
          <a:prstGeom prst="rect">
            <a:avLst/>
          </a:prstGeom>
          <a:noFill/>
        </p:spPr>
        <p:txBody>
          <a:bodyPr wrap="square">
            <a:spAutoFit/>
            <a:scene3d>
              <a:camera prst="isometricOffAxis1Right"/>
              <a:lightRig rig="threePt" dir="t"/>
            </a:scene3d>
          </a:bodyPr>
          <a:lstStyle/>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bạn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đọc</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nhân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viên</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cung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cấp</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mượn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trả</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sách</a:t>
            </a:r>
            <a:r>
              <a:rPr lang="en-US" sz="1800" dirty="0">
                <a:solidFill>
                  <a:schemeClr val="tx1"/>
                </a:solidFill>
                <a:effectLst/>
                <a:latin typeface="Times New Roman" panose="02020603050405020304" pitchFamily="18" charset="0"/>
                <a:ea typeface="Calibri" panose="020F0502020204030204" pitchFamily="34" charset="0"/>
              </a:rPr>
              <a:t> </a:t>
            </a: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N</a:t>
            </a:r>
            <a:r>
              <a:rPr lang="en-US" sz="1800" dirty="0" err="1">
                <a:solidFill>
                  <a:schemeClr val="tx1"/>
                </a:solidFill>
                <a:effectLst/>
                <a:latin typeface="Times New Roman" panose="02020603050405020304" pitchFamily="18" charset="0"/>
                <a:ea typeface="Calibri" panose="020F0502020204030204" pitchFamily="34" charset="0"/>
              </a:rPr>
              <a:t>hập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sách</a:t>
            </a:r>
            <a:r>
              <a:rPr lang="en-US" sz="1800" dirty="0">
                <a:solidFill>
                  <a:schemeClr val="tx1"/>
                </a:solidFill>
                <a:effectLst/>
                <a:latin typeface="Times New Roman" panose="02020603050405020304" pitchFamily="18" charset="0"/>
                <a:ea typeface="Calibri" panose="020F0502020204030204" pitchFamily="34" charset="0"/>
              </a:rPr>
              <a:t> </a:t>
            </a:r>
          </a:p>
        </p:txBody>
      </p:sp>
      <p:pic>
        <p:nvPicPr>
          <p:cNvPr id="52" name="Picture 51">
            <a:extLst>
              <a:ext uri="{FF2B5EF4-FFF2-40B4-BE49-F238E27FC236}">
                <a16:creationId xmlns:a16="http://schemas.microsoft.com/office/drawing/2014/main" id="{81830803-3105-413D-8282-08CA75A840CE}"/>
              </a:ext>
            </a:extLst>
          </p:cNvPr>
          <p:cNvPicPr/>
          <p:nvPr/>
        </p:nvPicPr>
        <p:blipFill>
          <a:blip r:embed="rId5"/>
          <a:stretch>
            <a:fillRect/>
          </a:stretch>
        </p:blipFill>
        <p:spPr>
          <a:xfrm>
            <a:off x="-4131354" y="403860"/>
            <a:ext cx="3949383" cy="4638570"/>
          </a:xfrm>
          <a:prstGeom prst="rect">
            <a:avLst/>
          </a:prstGeom>
        </p:spPr>
      </p:pic>
      <p:pic>
        <p:nvPicPr>
          <p:cNvPr id="53" name="Picture 52">
            <a:extLst>
              <a:ext uri="{FF2B5EF4-FFF2-40B4-BE49-F238E27FC236}">
                <a16:creationId xmlns:a16="http://schemas.microsoft.com/office/drawing/2014/main" id="{C4BED76A-D44A-4213-BB36-40C6486419D5}"/>
              </a:ext>
            </a:extLst>
          </p:cNvPr>
          <p:cNvPicPr/>
          <p:nvPr/>
        </p:nvPicPr>
        <p:blipFill>
          <a:blip r:embed="rId6"/>
          <a:stretch>
            <a:fillRect/>
          </a:stretch>
        </p:blipFill>
        <p:spPr>
          <a:xfrm>
            <a:off x="9337583" y="571500"/>
            <a:ext cx="4021666" cy="4638570"/>
          </a:xfrm>
          <a:prstGeom prst="rect">
            <a:avLst/>
          </a:prstGeom>
        </p:spPr>
      </p:pic>
      <p:sp>
        <p:nvSpPr>
          <p:cNvPr id="59" name="TextBox 58">
            <a:extLst>
              <a:ext uri="{FF2B5EF4-FFF2-40B4-BE49-F238E27FC236}">
                <a16:creationId xmlns:a16="http://schemas.microsoft.com/office/drawing/2014/main" id="{B8B08116-0CDE-4A5F-AB15-D1B4AEB70C08}"/>
              </a:ext>
            </a:extLst>
          </p:cNvPr>
          <p:cNvSpPr txBox="1"/>
          <p:nvPr/>
        </p:nvSpPr>
        <p:spPr>
          <a:xfrm>
            <a:off x="358987" y="5928122"/>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025CE11F-6C54-4D71-9A64-BCCE89A33BCF}"/>
              </a:ext>
            </a:extLst>
          </p:cNvPr>
          <p:cNvSpPr txBox="1"/>
          <p:nvPr/>
        </p:nvSpPr>
        <p:spPr>
          <a:xfrm>
            <a:off x="4660055" y="5928122"/>
            <a:ext cx="2920999"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Thêm</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0" name="Google Shape;952;p50">
            <a:extLst>
              <a:ext uri="{FF2B5EF4-FFF2-40B4-BE49-F238E27FC236}">
                <a16:creationId xmlns:a16="http://schemas.microsoft.com/office/drawing/2014/main" id="{B7E44D8B-77A1-4A97-BE84-81A154EB7E14}"/>
              </a:ext>
            </a:extLst>
          </p:cNvPr>
          <p:cNvSpPr/>
          <p:nvPr/>
        </p:nvSpPr>
        <p:spPr>
          <a:xfrm>
            <a:off x="-6856616" y="5219361"/>
            <a:ext cx="6183695" cy="6183334"/>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158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44</a:t>
            </a:fld>
            <a:endParaRPr lang="e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207430A-871C-48B4-ABAE-8C9C12A52DB8}"/>
              </a:ext>
            </a:extLst>
          </p:cNvPr>
          <p:cNvPicPr/>
          <p:nvPr/>
        </p:nvPicPr>
        <p:blipFill>
          <a:blip r:embed="rId2"/>
          <a:stretch>
            <a:fillRect/>
          </a:stretch>
        </p:blipFill>
        <p:spPr>
          <a:xfrm>
            <a:off x="11521643" y="406075"/>
            <a:ext cx="5437871" cy="3796181"/>
          </a:xfrm>
          <a:prstGeom prst="rect">
            <a:avLst/>
          </a:prstGeom>
        </p:spPr>
      </p:pic>
      <p:pic>
        <p:nvPicPr>
          <p:cNvPr id="12" name="Picture 11">
            <a:extLst>
              <a:ext uri="{FF2B5EF4-FFF2-40B4-BE49-F238E27FC236}">
                <a16:creationId xmlns:a16="http://schemas.microsoft.com/office/drawing/2014/main" id="{413FF4BB-A94A-40BF-95FF-BF092C49686D}"/>
              </a:ext>
            </a:extLst>
          </p:cNvPr>
          <p:cNvPicPr/>
          <p:nvPr/>
        </p:nvPicPr>
        <p:blipFill>
          <a:blip r:embed="rId3"/>
          <a:stretch>
            <a:fillRect/>
          </a:stretch>
        </p:blipFill>
        <p:spPr>
          <a:xfrm>
            <a:off x="11692286" y="467035"/>
            <a:ext cx="5096584" cy="3485547"/>
          </a:xfrm>
          <a:prstGeom prst="rect">
            <a:avLst/>
          </a:prstGeom>
        </p:spPr>
      </p:pic>
      <p:pic>
        <p:nvPicPr>
          <p:cNvPr id="13" name="Picture 12">
            <a:extLst>
              <a:ext uri="{FF2B5EF4-FFF2-40B4-BE49-F238E27FC236}">
                <a16:creationId xmlns:a16="http://schemas.microsoft.com/office/drawing/2014/main" id="{78355AB2-922A-4C67-9D53-F7C38886046B}"/>
              </a:ext>
            </a:extLst>
          </p:cNvPr>
          <p:cNvPicPr/>
          <p:nvPr/>
        </p:nvPicPr>
        <p:blipFill>
          <a:blip r:embed="rId4"/>
          <a:stretch>
            <a:fillRect/>
          </a:stretch>
        </p:blipFill>
        <p:spPr>
          <a:xfrm>
            <a:off x="9563103" y="-206869"/>
            <a:ext cx="9143875" cy="5184944"/>
          </a:xfrm>
          <a:prstGeom prst="rect">
            <a:avLst/>
          </a:prstGeom>
        </p:spPr>
      </p:pic>
      <p:sp>
        <p:nvSpPr>
          <p:cNvPr id="14" name="TextBox 13">
            <a:extLst>
              <a:ext uri="{FF2B5EF4-FFF2-40B4-BE49-F238E27FC236}">
                <a16:creationId xmlns:a16="http://schemas.microsoft.com/office/drawing/2014/main" id="{87C601B5-B8A6-4AE6-9185-B0E336C5F567}"/>
              </a:ext>
            </a:extLst>
          </p:cNvPr>
          <p:cNvSpPr txBox="1"/>
          <p:nvPr/>
        </p:nvSpPr>
        <p:spPr>
          <a:xfrm>
            <a:off x="12264555" y="-1190187"/>
            <a:ext cx="2731006" cy="1477328"/>
          </a:xfrm>
          <a:prstGeom prst="rect">
            <a:avLst/>
          </a:prstGeom>
          <a:noFill/>
        </p:spPr>
        <p:txBody>
          <a:bodyPr wrap="square">
            <a:spAutoFit/>
            <a:scene3d>
              <a:camera prst="isometricOffAxis1Right"/>
              <a:lightRig rig="threePt" dir="t"/>
            </a:scene3d>
          </a:bodyPr>
          <a:lstStyle/>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T</a:t>
            </a:r>
            <a:r>
              <a:rPr lang="en-US" sz="1800" dirty="0" err="1">
                <a:solidFill>
                  <a:schemeClr val="tx1"/>
                </a:solidFill>
                <a:effectLst/>
                <a:latin typeface="Times New Roman" panose="02020603050405020304" pitchFamily="18" charset="0"/>
                <a:ea typeface="Calibri" panose="020F0502020204030204" pitchFamily="34" charset="0"/>
              </a:rPr>
              <a:t>hêm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a:t>
            </a:r>
            <a:endParaRPr lang="en-US" sz="1800" dirty="0">
              <a:solidFill>
                <a:schemeClr val="tx1"/>
              </a:solidFill>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effectLst/>
                <a:latin typeface="Times New Roman" panose="02020603050405020304" pitchFamily="18" charset="0"/>
                <a:ea typeface="Calibri" panose="020F0502020204030204" pitchFamily="34" charset="0"/>
              </a:rPr>
              <a:t>Thay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đổi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a:t>
            </a:r>
            <a:r>
              <a:rPr lang="en-US" sz="1800" dirty="0">
                <a:solidFill>
                  <a:schemeClr val="tx1"/>
                </a:solidFill>
                <a:latin typeface="Times New Roman" panose="02020603050405020304" pitchFamily="18" charset="0"/>
                <a:ea typeface="Calibri" panose="020F0502020204030204" pitchFamily="34" charset="0"/>
              </a:rPr>
              <a:t>.</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X</a:t>
            </a:r>
            <a:r>
              <a:rPr lang="en-US" sz="1800" dirty="0" err="1">
                <a:solidFill>
                  <a:schemeClr val="tx1"/>
                </a:solidFill>
                <a:effectLst/>
                <a:latin typeface="Times New Roman" panose="02020603050405020304" pitchFamily="18" charset="0"/>
                <a:ea typeface="Calibri" panose="020F0502020204030204" pitchFamily="34" charset="0"/>
              </a:rPr>
              <a:t>óa</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a:t>
            </a: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T</a:t>
            </a:r>
            <a:r>
              <a:rPr lang="en-US" sz="1800" dirty="0" err="1">
                <a:solidFill>
                  <a:schemeClr val="tx1"/>
                </a:solidFill>
                <a:effectLst/>
                <a:latin typeface="Times New Roman" panose="02020603050405020304" pitchFamily="18" charset="0"/>
                <a:ea typeface="Calibri" panose="020F0502020204030204" pitchFamily="34" charset="0"/>
              </a:rPr>
              <a:t>ìm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kiếm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thông</a:t>
            </a:r>
            <a:r>
              <a:rPr lang="en-US" sz="1800" dirty="0">
                <a:solidFill>
                  <a:schemeClr val="tx1"/>
                </a:solidFill>
                <a:effectLst/>
                <a:latin typeface="Times New Roman" panose="02020603050405020304" pitchFamily="18" charset="0"/>
                <a:ea typeface="Calibri" panose="020F0502020204030204" pitchFamily="34" charset="0"/>
              </a:rPr>
              <a:t> tin do </a:t>
            </a:r>
            <a:r>
              <a:rPr lang="en-US" sz="1800" dirty="0" err="1">
                <a:solidFill>
                  <a:schemeClr val="tx1"/>
                </a:solidFill>
                <a:effectLst/>
                <a:latin typeface="Times New Roman" panose="02020603050405020304" pitchFamily="18" charset="0"/>
                <a:ea typeface="Calibri" panose="020F0502020204030204" pitchFamily="34" charset="0"/>
              </a:rPr>
              <a:t>người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dùng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đảm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nhiệm</a:t>
            </a:r>
            <a:r>
              <a:rPr lang="en-US" sz="1800" dirty="0">
                <a:solidFill>
                  <a:schemeClr val="tx1"/>
                </a:solidFill>
                <a:effectLst/>
                <a:latin typeface="Times New Roman" panose="02020603050405020304" pitchFamily="18" charset="0"/>
                <a:ea typeface="Calibri" panose="020F0502020204030204" pitchFamily="34" charset="0"/>
              </a:rPr>
              <a:t>. </a:t>
            </a:r>
            <a:endParaRPr lang="en-US" sz="1800" dirty="0">
              <a:solidFill>
                <a:schemeClr val="tx1"/>
              </a:solidFill>
            </a:endParaRPr>
          </a:p>
        </p:txBody>
      </p:sp>
      <p:sp>
        <p:nvSpPr>
          <p:cNvPr id="15" name="TextBox 14">
            <a:extLst>
              <a:ext uri="{FF2B5EF4-FFF2-40B4-BE49-F238E27FC236}">
                <a16:creationId xmlns:a16="http://schemas.microsoft.com/office/drawing/2014/main" id="{52ACCDA0-04BD-4A0A-9D21-79A024DB28AA}"/>
              </a:ext>
            </a:extLst>
          </p:cNvPr>
          <p:cNvSpPr txBox="1"/>
          <p:nvPr/>
        </p:nvSpPr>
        <p:spPr>
          <a:xfrm>
            <a:off x="12504558" y="-1530774"/>
            <a:ext cx="2035145" cy="369332"/>
          </a:xfrm>
          <a:prstGeom prst="rect">
            <a:avLst/>
          </a:prstGeom>
          <a:noFill/>
        </p:spPr>
        <p:txBody>
          <a:bodyPr wrap="square">
            <a:spAutoFit/>
            <a:scene3d>
              <a:camera prst="isometricOffAxis1Right"/>
              <a:lightRig rig="threePt" dir="t"/>
            </a:scene3d>
          </a:bodyPr>
          <a:lstStyle/>
          <a:p>
            <a:r>
              <a:rPr lang="en-US" sz="1800" dirty="0" err="1">
                <a:ln>
                  <a:solidFill>
                    <a:schemeClr val="tx1"/>
                  </a:solidFill>
                </a:ln>
                <a:solidFill>
                  <a:schemeClr val="tx1"/>
                </a:solidFill>
                <a:latin typeface="Times New Roman" panose="02020603050405020304" pitchFamily="18" charset="0"/>
                <a:ea typeface="Calibri" panose="020F0502020204030204" pitchFamily="34" charset="0"/>
              </a:rPr>
              <a:t>C</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ác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chức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năng</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phụ</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a:t>
            </a:r>
            <a:endParaRPr lang="en-US" sz="1800" dirty="0">
              <a:ln>
                <a:solidFill>
                  <a:schemeClr val="tx1"/>
                </a:solidFill>
              </a:ln>
            </a:endParaRPr>
          </a:p>
        </p:txBody>
      </p:sp>
      <p:sp>
        <p:nvSpPr>
          <p:cNvPr id="16" name="TextBox 15">
            <a:extLst>
              <a:ext uri="{FF2B5EF4-FFF2-40B4-BE49-F238E27FC236}">
                <a16:creationId xmlns:a16="http://schemas.microsoft.com/office/drawing/2014/main" id="{C6ED9087-C9B5-4CFD-BB59-C8C6CD8329C6}"/>
              </a:ext>
            </a:extLst>
          </p:cNvPr>
          <p:cNvSpPr txBox="1"/>
          <p:nvPr/>
        </p:nvSpPr>
        <p:spPr>
          <a:xfrm>
            <a:off x="9435846" y="-1555932"/>
            <a:ext cx="2512124" cy="369332"/>
          </a:xfrm>
          <a:prstGeom prst="rect">
            <a:avLst/>
          </a:prstGeom>
          <a:noFill/>
        </p:spPr>
        <p:txBody>
          <a:bodyPr wrap="square">
            <a:spAutoFit/>
            <a:scene3d>
              <a:camera prst="isometricOffAxis1Right"/>
              <a:lightRig rig="threePt" dir="t"/>
            </a:scene3d>
          </a:bodyPr>
          <a:lstStyle/>
          <a:p>
            <a:r>
              <a:rPr lang="en-US" sz="1800" dirty="0" err="1">
                <a:ln>
                  <a:solidFill>
                    <a:schemeClr val="tx1"/>
                  </a:solidFill>
                </a:ln>
                <a:solidFill>
                  <a:schemeClr val="tx1"/>
                </a:solidFill>
                <a:latin typeface="Times New Roman" panose="02020603050405020304" pitchFamily="18" charset="0"/>
                <a:ea typeface="Calibri" panose="020F0502020204030204" pitchFamily="34" charset="0"/>
              </a:rPr>
              <a:t>C</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ác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chức</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năng</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r>
              <a:rPr lang="en-US" sz="1800" dirty="0" err="1">
                <a:ln>
                  <a:solidFill>
                    <a:schemeClr val="tx1"/>
                  </a:solidFill>
                </a:ln>
                <a:solidFill>
                  <a:schemeClr val="tx1"/>
                </a:solidFill>
                <a:effectLst/>
                <a:latin typeface="Times New Roman" panose="02020603050405020304" pitchFamily="18" charset="0"/>
                <a:ea typeface="Calibri" panose="020F0502020204030204" pitchFamily="34" charset="0"/>
              </a:rPr>
              <a:t>chính</a:t>
            </a:r>
            <a:r>
              <a:rPr lang="en-US" sz="1800" dirty="0">
                <a:ln>
                  <a:solidFill>
                    <a:schemeClr val="tx1"/>
                  </a:solidFill>
                </a:ln>
                <a:solidFill>
                  <a:schemeClr val="tx1"/>
                </a:solidFill>
                <a:latin typeface="Times New Roman" panose="02020603050405020304" pitchFamily="18" charset="0"/>
                <a:ea typeface="Calibri" panose="020F0502020204030204" pitchFamily="34" charset="0"/>
              </a:rPr>
              <a:t>:</a:t>
            </a:r>
            <a:r>
              <a:rPr lang="en-US" sz="1800" dirty="0">
                <a:ln>
                  <a:solidFill>
                    <a:schemeClr val="tx1"/>
                  </a:solidFill>
                </a:ln>
                <a:solidFill>
                  <a:schemeClr val="tx1"/>
                </a:solidFill>
                <a:effectLst/>
                <a:latin typeface="Times New Roman" panose="02020603050405020304" pitchFamily="18" charset="0"/>
                <a:ea typeface="Calibri" panose="020F0502020204030204" pitchFamily="34" charset="0"/>
              </a:rPr>
              <a:t> </a:t>
            </a:r>
            <a:endParaRPr lang="en-US" sz="1800" dirty="0">
              <a:ln>
                <a:solidFill>
                  <a:schemeClr val="tx1"/>
                </a:solidFill>
              </a:ln>
            </a:endParaRPr>
          </a:p>
        </p:txBody>
      </p:sp>
      <p:sp>
        <p:nvSpPr>
          <p:cNvPr id="17" name="TextBox 16">
            <a:extLst>
              <a:ext uri="{FF2B5EF4-FFF2-40B4-BE49-F238E27FC236}">
                <a16:creationId xmlns:a16="http://schemas.microsoft.com/office/drawing/2014/main" id="{76ACD991-C18A-4D2D-9FA9-8331AE972FD3}"/>
              </a:ext>
            </a:extLst>
          </p:cNvPr>
          <p:cNvSpPr txBox="1"/>
          <p:nvPr/>
        </p:nvSpPr>
        <p:spPr>
          <a:xfrm>
            <a:off x="9384404" y="-1222626"/>
            <a:ext cx="2633834" cy="1477328"/>
          </a:xfrm>
          <a:prstGeom prst="rect">
            <a:avLst/>
          </a:prstGeom>
          <a:noFill/>
        </p:spPr>
        <p:txBody>
          <a:bodyPr wrap="square">
            <a:spAutoFit/>
            <a:scene3d>
              <a:camera prst="isometricOffAxis1Right"/>
              <a:lightRig rig="threePt" dir="t"/>
            </a:scene3d>
          </a:bodyPr>
          <a:lstStyle/>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bạn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đọc</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nhân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viên</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cung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cấp</a:t>
            </a:r>
            <a:endParaRPr lang="en-US" sz="1800" dirty="0">
              <a:solidFill>
                <a:schemeClr val="tx1"/>
              </a:solidFill>
              <a:effectLst/>
              <a:latin typeface="Times New Roman" panose="02020603050405020304" pitchFamily="18" charset="0"/>
              <a:ea typeface="Calibri" panose="020F0502020204030204" pitchFamily="34" charset="0"/>
            </a:endParaRP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Q</a:t>
            </a:r>
            <a:r>
              <a:rPr lang="en-US" sz="1800" dirty="0" err="1">
                <a:solidFill>
                  <a:schemeClr val="tx1"/>
                </a:solidFill>
                <a:effectLst/>
                <a:latin typeface="Times New Roman" panose="02020603050405020304" pitchFamily="18" charset="0"/>
                <a:ea typeface="Calibri" panose="020F0502020204030204" pitchFamily="34" charset="0"/>
              </a:rPr>
              <a:t>uản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mượn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trả</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sách</a:t>
            </a:r>
            <a:r>
              <a:rPr lang="en-US" sz="1800" dirty="0">
                <a:solidFill>
                  <a:schemeClr val="tx1"/>
                </a:solidFill>
                <a:effectLst/>
                <a:latin typeface="Times New Roman" panose="02020603050405020304" pitchFamily="18" charset="0"/>
                <a:ea typeface="Calibri" panose="020F0502020204030204" pitchFamily="34" charset="0"/>
              </a:rPr>
              <a:t> </a:t>
            </a:r>
          </a:p>
          <a:p>
            <a:pPr marL="285750" indent="-285750" algn="just">
              <a:buClr>
                <a:schemeClr val="tx1"/>
              </a:buClr>
              <a:buFont typeface="Wingdings" panose="05000000000000000000" pitchFamily="2" charset="2"/>
              <a:buChar char="Ø"/>
            </a:pPr>
            <a:r>
              <a:rPr lang="en-US" sz="1800" dirty="0" err="1">
                <a:solidFill>
                  <a:schemeClr val="tx1"/>
                </a:solidFill>
                <a:latin typeface="Times New Roman" panose="02020603050405020304" pitchFamily="18" charset="0"/>
                <a:ea typeface="Calibri" panose="020F0502020204030204" pitchFamily="34" charset="0"/>
              </a:rPr>
              <a:t>N</a:t>
            </a:r>
            <a:r>
              <a:rPr lang="en-US" sz="1800" dirty="0" err="1">
                <a:solidFill>
                  <a:schemeClr val="tx1"/>
                </a:solidFill>
                <a:effectLst/>
                <a:latin typeface="Times New Roman" panose="02020603050405020304" pitchFamily="18" charset="0"/>
                <a:ea typeface="Calibri" panose="020F0502020204030204" pitchFamily="34" charset="0"/>
              </a:rPr>
              <a:t>hập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sách</a:t>
            </a:r>
            <a:r>
              <a:rPr lang="en-US" sz="1800" dirty="0">
                <a:solidFill>
                  <a:schemeClr val="tx1"/>
                </a:solidFill>
                <a:effectLst/>
                <a:latin typeface="Times New Roman" panose="02020603050405020304" pitchFamily="18" charset="0"/>
                <a:ea typeface="Calibri" panose="020F0502020204030204" pitchFamily="34" charset="0"/>
              </a:rPr>
              <a:t> </a:t>
            </a:r>
          </a:p>
        </p:txBody>
      </p:sp>
      <p:pic>
        <p:nvPicPr>
          <p:cNvPr id="20" name="Picture 19">
            <a:extLst>
              <a:ext uri="{FF2B5EF4-FFF2-40B4-BE49-F238E27FC236}">
                <a16:creationId xmlns:a16="http://schemas.microsoft.com/office/drawing/2014/main" id="{EAC57BF3-9FE6-4664-9935-1A46252D3B05}"/>
              </a:ext>
            </a:extLst>
          </p:cNvPr>
          <p:cNvPicPr/>
          <p:nvPr/>
        </p:nvPicPr>
        <p:blipFill>
          <a:blip r:embed="rId5"/>
          <a:stretch>
            <a:fillRect/>
          </a:stretch>
        </p:blipFill>
        <p:spPr>
          <a:xfrm>
            <a:off x="614412" y="5330388"/>
            <a:ext cx="3894667" cy="4640792"/>
          </a:xfrm>
          <a:prstGeom prst="rect">
            <a:avLst/>
          </a:prstGeom>
        </p:spPr>
      </p:pic>
      <p:pic>
        <p:nvPicPr>
          <p:cNvPr id="21" name="Picture 20">
            <a:extLst>
              <a:ext uri="{FF2B5EF4-FFF2-40B4-BE49-F238E27FC236}">
                <a16:creationId xmlns:a16="http://schemas.microsoft.com/office/drawing/2014/main" id="{26C70BE6-ADEE-4988-A9C5-D73F8718A141}"/>
              </a:ext>
            </a:extLst>
          </p:cNvPr>
          <p:cNvPicPr/>
          <p:nvPr/>
        </p:nvPicPr>
        <p:blipFill>
          <a:blip r:embed="rId6"/>
          <a:stretch>
            <a:fillRect/>
          </a:stretch>
        </p:blipFill>
        <p:spPr>
          <a:xfrm>
            <a:off x="4860630" y="-4896583"/>
            <a:ext cx="3894667" cy="4640792"/>
          </a:xfrm>
          <a:prstGeom prst="rect">
            <a:avLst/>
          </a:prstGeom>
        </p:spPr>
      </p:pic>
      <p:sp>
        <p:nvSpPr>
          <p:cNvPr id="22" name="TextBox 21">
            <a:extLst>
              <a:ext uri="{FF2B5EF4-FFF2-40B4-BE49-F238E27FC236}">
                <a16:creationId xmlns:a16="http://schemas.microsoft.com/office/drawing/2014/main" id="{78FF24B0-776E-46EA-B744-AD3ECC9C5CD6}"/>
              </a:ext>
            </a:extLst>
          </p:cNvPr>
          <p:cNvSpPr txBox="1"/>
          <p:nvPr/>
        </p:nvSpPr>
        <p:spPr>
          <a:xfrm>
            <a:off x="5372864" y="5145722"/>
            <a:ext cx="28702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8A08BB4A-00EA-42CF-B08C-6EF9F0519471}"/>
              </a:ext>
            </a:extLst>
          </p:cNvPr>
          <p:cNvSpPr txBox="1"/>
          <p:nvPr/>
        </p:nvSpPr>
        <p:spPr>
          <a:xfrm>
            <a:off x="-4696" y="-483962"/>
            <a:ext cx="45720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đủ</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a:t>
            </a:r>
          </a:p>
        </p:txBody>
      </p:sp>
      <p:pic>
        <p:nvPicPr>
          <p:cNvPr id="8" name="Picture 7">
            <a:extLst>
              <a:ext uri="{FF2B5EF4-FFF2-40B4-BE49-F238E27FC236}">
                <a16:creationId xmlns:a16="http://schemas.microsoft.com/office/drawing/2014/main" id="{78ED3F3D-781B-4989-81AC-C9C09F54E0F8}"/>
              </a:ext>
            </a:extLst>
          </p:cNvPr>
          <p:cNvPicPr/>
          <p:nvPr/>
        </p:nvPicPr>
        <p:blipFill>
          <a:blip r:embed="rId7"/>
          <a:stretch>
            <a:fillRect/>
          </a:stretch>
        </p:blipFill>
        <p:spPr>
          <a:xfrm>
            <a:off x="4761166" y="6408"/>
            <a:ext cx="4021666" cy="4638570"/>
          </a:xfrm>
          <a:prstGeom prst="rect">
            <a:avLst/>
          </a:prstGeom>
        </p:spPr>
      </p:pic>
      <p:sp>
        <p:nvSpPr>
          <p:cNvPr id="9" name="TextBox 8">
            <a:extLst>
              <a:ext uri="{FF2B5EF4-FFF2-40B4-BE49-F238E27FC236}">
                <a16:creationId xmlns:a16="http://schemas.microsoft.com/office/drawing/2014/main" id="{25348C5A-F9FE-439F-A96C-9E46BF713010}"/>
              </a:ext>
            </a:extLst>
          </p:cNvPr>
          <p:cNvSpPr txBox="1"/>
          <p:nvPr/>
        </p:nvSpPr>
        <p:spPr>
          <a:xfrm>
            <a:off x="5262035" y="4608743"/>
            <a:ext cx="2920999"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Thêm</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F37A0ED-F6FE-4630-9C44-F56A05F7DF75}"/>
              </a:ext>
            </a:extLst>
          </p:cNvPr>
          <p:cNvSpPr txBox="1"/>
          <p:nvPr/>
        </p:nvSpPr>
        <p:spPr>
          <a:xfrm>
            <a:off x="960967" y="4608743"/>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66A2DD0-3A7D-4186-977D-64C508D9D2D2}"/>
              </a:ext>
            </a:extLst>
          </p:cNvPr>
          <p:cNvPicPr/>
          <p:nvPr/>
        </p:nvPicPr>
        <p:blipFill>
          <a:blip r:embed="rId8"/>
          <a:stretch>
            <a:fillRect/>
          </a:stretch>
        </p:blipFill>
        <p:spPr>
          <a:xfrm>
            <a:off x="565466" y="0"/>
            <a:ext cx="3949383" cy="4638570"/>
          </a:xfrm>
          <a:prstGeom prst="rect">
            <a:avLst/>
          </a:prstGeom>
        </p:spPr>
      </p:pic>
      <p:sp>
        <p:nvSpPr>
          <p:cNvPr id="10" name="Google Shape;952;p50">
            <a:extLst>
              <a:ext uri="{FF2B5EF4-FFF2-40B4-BE49-F238E27FC236}">
                <a16:creationId xmlns:a16="http://schemas.microsoft.com/office/drawing/2014/main" id="{1A62FFB0-AFAA-40CB-8957-A18E9D92DD4C}"/>
              </a:ext>
            </a:extLst>
          </p:cNvPr>
          <p:cNvSpPr/>
          <p:nvPr/>
        </p:nvSpPr>
        <p:spPr>
          <a:xfrm>
            <a:off x="8422034" y="-3998982"/>
            <a:ext cx="5083119" cy="5082822"/>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24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45</a:t>
            </a:fld>
            <a:endParaRPr lang="e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F37A0ED-F6FE-4630-9C44-F56A05F7DF75}"/>
              </a:ext>
            </a:extLst>
          </p:cNvPr>
          <p:cNvSpPr txBox="1"/>
          <p:nvPr/>
        </p:nvSpPr>
        <p:spPr>
          <a:xfrm>
            <a:off x="220132" y="4608743"/>
            <a:ext cx="45720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đủ</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a:t>
            </a:r>
          </a:p>
        </p:txBody>
      </p:sp>
      <p:pic>
        <p:nvPicPr>
          <p:cNvPr id="7" name="Picture 6">
            <a:extLst>
              <a:ext uri="{FF2B5EF4-FFF2-40B4-BE49-F238E27FC236}">
                <a16:creationId xmlns:a16="http://schemas.microsoft.com/office/drawing/2014/main" id="{90D89B34-D102-4048-BAFA-71A96A5C5AEA}"/>
              </a:ext>
            </a:extLst>
          </p:cNvPr>
          <p:cNvPicPr/>
          <p:nvPr/>
        </p:nvPicPr>
        <p:blipFill>
          <a:blip r:embed="rId2"/>
          <a:stretch>
            <a:fillRect/>
          </a:stretch>
        </p:blipFill>
        <p:spPr>
          <a:xfrm>
            <a:off x="550333" y="39476"/>
            <a:ext cx="3894667" cy="4640792"/>
          </a:xfrm>
          <a:prstGeom prst="rect">
            <a:avLst/>
          </a:prstGeom>
        </p:spPr>
      </p:pic>
      <p:pic>
        <p:nvPicPr>
          <p:cNvPr id="8" name="Picture 7">
            <a:extLst>
              <a:ext uri="{FF2B5EF4-FFF2-40B4-BE49-F238E27FC236}">
                <a16:creationId xmlns:a16="http://schemas.microsoft.com/office/drawing/2014/main" id="{99925D8E-6D34-41EB-8E6F-9DF8B6D41CEF}"/>
              </a:ext>
            </a:extLst>
          </p:cNvPr>
          <p:cNvPicPr/>
          <p:nvPr/>
        </p:nvPicPr>
        <p:blipFill>
          <a:blip r:embed="rId3"/>
          <a:stretch>
            <a:fillRect/>
          </a:stretch>
        </p:blipFill>
        <p:spPr>
          <a:xfrm>
            <a:off x="4792133" y="38457"/>
            <a:ext cx="3894667" cy="4640792"/>
          </a:xfrm>
          <a:prstGeom prst="rect">
            <a:avLst/>
          </a:prstGeom>
        </p:spPr>
      </p:pic>
      <p:sp>
        <p:nvSpPr>
          <p:cNvPr id="9" name="TextBox 8">
            <a:extLst>
              <a:ext uri="{FF2B5EF4-FFF2-40B4-BE49-F238E27FC236}">
                <a16:creationId xmlns:a16="http://schemas.microsoft.com/office/drawing/2014/main" id="{CF23F641-4D09-4245-83F4-D455BB539724}"/>
              </a:ext>
            </a:extLst>
          </p:cNvPr>
          <p:cNvSpPr txBox="1"/>
          <p:nvPr/>
        </p:nvSpPr>
        <p:spPr>
          <a:xfrm>
            <a:off x="5339443" y="4640792"/>
            <a:ext cx="28702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054C7D2A-E705-4B1B-98FD-CFA867891374}"/>
              </a:ext>
            </a:extLst>
          </p:cNvPr>
          <p:cNvPicPr/>
          <p:nvPr/>
        </p:nvPicPr>
        <p:blipFill>
          <a:blip r:embed="rId4"/>
          <a:stretch>
            <a:fillRect/>
          </a:stretch>
        </p:blipFill>
        <p:spPr>
          <a:xfrm>
            <a:off x="-4131355" y="154839"/>
            <a:ext cx="3949383" cy="4638570"/>
          </a:xfrm>
          <a:prstGeom prst="rect">
            <a:avLst/>
          </a:prstGeom>
        </p:spPr>
      </p:pic>
      <p:pic>
        <p:nvPicPr>
          <p:cNvPr id="19" name="Picture 18">
            <a:extLst>
              <a:ext uri="{FF2B5EF4-FFF2-40B4-BE49-F238E27FC236}">
                <a16:creationId xmlns:a16="http://schemas.microsoft.com/office/drawing/2014/main" id="{D9CC9B80-53D8-440B-A2CC-71F9F1113E26}"/>
              </a:ext>
            </a:extLst>
          </p:cNvPr>
          <p:cNvPicPr/>
          <p:nvPr/>
        </p:nvPicPr>
        <p:blipFill>
          <a:blip r:embed="rId5"/>
          <a:stretch>
            <a:fillRect/>
          </a:stretch>
        </p:blipFill>
        <p:spPr>
          <a:xfrm>
            <a:off x="9349370" y="186888"/>
            <a:ext cx="4021666" cy="4638570"/>
          </a:xfrm>
          <a:prstGeom prst="rect">
            <a:avLst/>
          </a:prstGeom>
        </p:spPr>
      </p:pic>
      <p:sp>
        <p:nvSpPr>
          <p:cNvPr id="25" name="TextBox 24">
            <a:extLst>
              <a:ext uri="{FF2B5EF4-FFF2-40B4-BE49-F238E27FC236}">
                <a16:creationId xmlns:a16="http://schemas.microsoft.com/office/drawing/2014/main" id="{6BA21448-59A9-4CF8-8221-B8F770C8B379}"/>
              </a:ext>
            </a:extLst>
          </p:cNvPr>
          <p:cNvSpPr txBox="1"/>
          <p:nvPr/>
        </p:nvSpPr>
        <p:spPr>
          <a:xfrm>
            <a:off x="948266" y="-464251"/>
            <a:ext cx="28702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6" name="Picture 25">
            <a:extLst>
              <a:ext uri="{FF2B5EF4-FFF2-40B4-BE49-F238E27FC236}">
                <a16:creationId xmlns:a16="http://schemas.microsoft.com/office/drawing/2014/main" id="{DC93A1D2-F5A7-4538-98D9-F92F94BCA496}"/>
              </a:ext>
            </a:extLst>
          </p:cNvPr>
          <p:cNvPicPr/>
          <p:nvPr/>
        </p:nvPicPr>
        <p:blipFill>
          <a:blip r:embed="rId6"/>
          <a:stretch>
            <a:fillRect/>
          </a:stretch>
        </p:blipFill>
        <p:spPr>
          <a:xfrm>
            <a:off x="4572000" y="-5065567"/>
            <a:ext cx="3810000" cy="4601316"/>
          </a:xfrm>
          <a:prstGeom prst="rect">
            <a:avLst/>
          </a:prstGeom>
        </p:spPr>
      </p:pic>
      <p:sp>
        <p:nvSpPr>
          <p:cNvPr id="27" name="TextBox 26">
            <a:extLst>
              <a:ext uri="{FF2B5EF4-FFF2-40B4-BE49-F238E27FC236}">
                <a16:creationId xmlns:a16="http://schemas.microsoft.com/office/drawing/2014/main" id="{F7E01578-10A1-4128-A2D4-AFD69B9C4EF4}"/>
              </a:ext>
            </a:extLst>
          </p:cNvPr>
          <p:cNvSpPr txBox="1"/>
          <p:nvPr/>
        </p:nvSpPr>
        <p:spPr>
          <a:xfrm>
            <a:off x="5041900" y="-464251"/>
            <a:ext cx="28702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0217BDA4-C849-4FC8-A6E8-E9F34EAB57A1}"/>
              </a:ext>
            </a:extLst>
          </p:cNvPr>
          <p:cNvSpPr txBox="1"/>
          <p:nvPr/>
        </p:nvSpPr>
        <p:spPr>
          <a:xfrm>
            <a:off x="9971195" y="4892146"/>
            <a:ext cx="2920999"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Thêm</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C4D91047-90E8-434B-A515-F692DD1EDEFE}"/>
              </a:ext>
            </a:extLst>
          </p:cNvPr>
          <p:cNvSpPr txBox="1"/>
          <p:nvPr/>
        </p:nvSpPr>
        <p:spPr>
          <a:xfrm>
            <a:off x="-3840594" y="4825458"/>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0" name="Picture 29">
            <a:extLst>
              <a:ext uri="{FF2B5EF4-FFF2-40B4-BE49-F238E27FC236}">
                <a16:creationId xmlns:a16="http://schemas.microsoft.com/office/drawing/2014/main" id="{0DFA7D96-F553-4302-A0C7-AC32A8DF3758}"/>
              </a:ext>
            </a:extLst>
          </p:cNvPr>
          <p:cNvPicPr/>
          <p:nvPr/>
        </p:nvPicPr>
        <p:blipFill>
          <a:blip r:embed="rId7"/>
          <a:stretch>
            <a:fillRect/>
          </a:stretch>
        </p:blipFill>
        <p:spPr>
          <a:xfrm>
            <a:off x="516466" y="-5065567"/>
            <a:ext cx="3962400" cy="4601316"/>
          </a:xfrm>
          <a:prstGeom prst="rect">
            <a:avLst/>
          </a:prstGeom>
        </p:spPr>
      </p:pic>
    </p:spTree>
    <p:extLst>
      <p:ext uri="{BB962C8B-B14F-4D97-AF65-F5344CB8AC3E}">
        <p14:creationId xmlns:p14="http://schemas.microsoft.com/office/powerpoint/2010/main" val="232010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46</a:t>
            </a:fld>
            <a:endParaRPr lang="e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6EBC15C-890B-4D25-9468-6E57BE6B7D3A}"/>
              </a:ext>
            </a:extLst>
          </p:cNvPr>
          <p:cNvPicPr/>
          <p:nvPr/>
        </p:nvPicPr>
        <p:blipFill>
          <a:blip r:embed="rId2"/>
          <a:stretch>
            <a:fillRect/>
          </a:stretch>
        </p:blipFill>
        <p:spPr>
          <a:xfrm>
            <a:off x="609600" y="26643"/>
            <a:ext cx="3962400" cy="4601316"/>
          </a:xfrm>
          <a:prstGeom prst="rect">
            <a:avLst/>
          </a:prstGeom>
        </p:spPr>
      </p:pic>
      <p:sp>
        <p:nvSpPr>
          <p:cNvPr id="8" name="TextBox 7">
            <a:extLst>
              <a:ext uri="{FF2B5EF4-FFF2-40B4-BE49-F238E27FC236}">
                <a16:creationId xmlns:a16="http://schemas.microsoft.com/office/drawing/2014/main" id="{6D41CCC9-ED03-4184-A381-9B82D1FF8553}"/>
              </a:ext>
            </a:extLst>
          </p:cNvPr>
          <p:cNvSpPr txBox="1"/>
          <p:nvPr/>
        </p:nvSpPr>
        <p:spPr>
          <a:xfrm>
            <a:off x="1227667" y="4627959"/>
            <a:ext cx="28702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9136A2D-43EB-49EA-AF6C-0A43157BA757}"/>
              </a:ext>
            </a:extLst>
          </p:cNvPr>
          <p:cNvPicPr/>
          <p:nvPr/>
        </p:nvPicPr>
        <p:blipFill>
          <a:blip r:embed="rId3"/>
          <a:stretch>
            <a:fillRect/>
          </a:stretch>
        </p:blipFill>
        <p:spPr>
          <a:xfrm>
            <a:off x="4851401" y="26643"/>
            <a:ext cx="3810000" cy="4601316"/>
          </a:xfrm>
          <a:prstGeom prst="rect">
            <a:avLst/>
          </a:prstGeom>
        </p:spPr>
      </p:pic>
      <p:sp>
        <p:nvSpPr>
          <p:cNvPr id="10" name="TextBox 9">
            <a:extLst>
              <a:ext uri="{FF2B5EF4-FFF2-40B4-BE49-F238E27FC236}">
                <a16:creationId xmlns:a16="http://schemas.microsoft.com/office/drawing/2014/main" id="{C39F5A9A-948E-4FCB-97E6-45018879680E}"/>
              </a:ext>
            </a:extLst>
          </p:cNvPr>
          <p:cNvSpPr txBox="1"/>
          <p:nvPr/>
        </p:nvSpPr>
        <p:spPr>
          <a:xfrm>
            <a:off x="5321301" y="4627959"/>
            <a:ext cx="28702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CFA79F61-488D-4B96-9079-ABE1E828E863}"/>
              </a:ext>
            </a:extLst>
          </p:cNvPr>
          <p:cNvSpPr txBox="1"/>
          <p:nvPr/>
        </p:nvSpPr>
        <p:spPr>
          <a:xfrm>
            <a:off x="279399" y="9898477"/>
            <a:ext cx="45720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đủ</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liệu</a:t>
            </a:r>
          </a:p>
        </p:txBody>
      </p:sp>
      <p:pic>
        <p:nvPicPr>
          <p:cNvPr id="28" name="Picture 27">
            <a:extLst>
              <a:ext uri="{FF2B5EF4-FFF2-40B4-BE49-F238E27FC236}">
                <a16:creationId xmlns:a16="http://schemas.microsoft.com/office/drawing/2014/main" id="{EFCE7AC8-D0BA-45B4-AB8D-0B469D53FD74}"/>
              </a:ext>
            </a:extLst>
          </p:cNvPr>
          <p:cNvPicPr/>
          <p:nvPr/>
        </p:nvPicPr>
        <p:blipFill>
          <a:blip r:embed="rId4"/>
          <a:stretch>
            <a:fillRect/>
          </a:stretch>
        </p:blipFill>
        <p:spPr>
          <a:xfrm>
            <a:off x="609600" y="5329210"/>
            <a:ext cx="3894667" cy="4640792"/>
          </a:xfrm>
          <a:prstGeom prst="rect">
            <a:avLst/>
          </a:prstGeom>
        </p:spPr>
      </p:pic>
      <p:pic>
        <p:nvPicPr>
          <p:cNvPr id="29" name="Picture 28">
            <a:extLst>
              <a:ext uri="{FF2B5EF4-FFF2-40B4-BE49-F238E27FC236}">
                <a16:creationId xmlns:a16="http://schemas.microsoft.com/office/drawing/2014/main" id="{B884F106-4409-45D3-8FA6-B5381EFB1069}"/>
              </a:ext>
            </a:extLst>
          </p:cNvPr>
          <p:cNvPicPr/>
          <p:nvPr/>
        </p:nvPicPr>
        <p:blipFill>
          <a:blip r:embed="rId5"/>
          <a:stretch>
            <a:fillRect/>
          </a:stretch>
        </p:blipFill>
        <p:spPr>
          <a:xfrm>
            <a:off x="4851400" y="5328191"/>
            <a:ext cx="3894667" cy="4640792"/>
          </a:xfrm>
          <a:prstGeom prst="rect">
            <a:avLst/>
          </a:prstGeom>
        </p:spPr>
      </p:pic>
      <p:sp>
        <p:nvSpPr>
          <p:cNvPr id="30" name="TextBox 29">
            <a:extLst>
              <a:ext uri="{FF2B5EF4-FFF2-40B4-BE49-F238E27FC236}">
                <a16:creationId xmlns:a16="http://schemas.microsoft.com/office/drawing/2014/main" id="{33486A39-0E9B-4B34-955F-4C34A59F23AB}"/>
              </a:ext>
            </a:extLst>
          </p:cNvPr>
          <p:cNvSpPr txBox="1"/>
          <p:nvPr/>
        </p:nvSpPr>
        <p:spPr>
          <a:xfrm>
            <a:off x="5398710" y="9930526"/>
            <a:ext cx="28702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CCEAD302-5422-47E4-8D93-D32E651CF9AA}"/>
              </a:ext>
            </a:extLst>
          </p:cNvPr>
          <p:cNvSpPr txBox="1"/>
          <p:nvPr/>
        </p:nvSpPr>
        <p:spPr>
          <a:xfrm>
            <a:off x="10007465" y="4837691"/>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746B6DD4-A43B-43B9-B44E-09C24B83D68F}"/>
              </a:ext>
            </a:extLst>
          </p:cNvPr>
          <p:cNvSpPr txBox="1"/>
          <p:nvPr/>
        </p:nvSpPr>
        <p:spPr>
          <a:xfrm>
            <a:off x="14195450" y="4873440"/>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cấp</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9" name="Picture 38">
            <a:extLst>
              <a:ext uri="{FF2B5EF4-FFF2-40B4-BE49-F238E27FC236}">
                <a16:creationId xmlns:a16="http://schemas.microsoft.com/office/drawing/2014/main" id="{205BD2AE-8CD1-482C-B85E-4592D919C353}"/>
              </a:ext>
            </a:extLst>
          </p:cNvPr>
          <p:cNvPicPr/>
          <p:nvPr/>
        </p:nvPicPr>
        <p:blipFill>
          <a:blip r:embed="rId6"/>
          <a:stretch>
            <a:fillRect/>
          </a:stretch>
        </p:blipFill>
        <p:spPr>
          <a:xfrm>
            <a:off x="9509149" y="151716"/>
            <a:ext cx="4007168" cy="4685975"/>
          </a:xfrm>
          <a:prstGeom prst="rect">
            <a:avLst/>
          </a:prstGeom>
        </p:spPr>
      </p:pic>
      <p:pic>
        <p:nvPicPr>
          <p:cNvPr id="40" name="Picture 39">
            <a:extLst>
              <a:ext uri="{FF2B5EF4-FFF2-40B4-BE49-F238E27FC236}">
                <a16:creationId xmlns:a16="http://schemas.microsoft.com/office/drawing/2014/main" id="{83CEE3E2-96E6-4908-B703-785B0A257BAE}"/>
              </a:ext>
            </a:extLst>
          </p:cNvPr>
          <p:cNvPicPr/>
          <p:nvPr/>
        </p:nvPicPr>
        <p:blipFill>
          <a:blip r:embed="rId7">
            <a:extLst>
              <a:ext uri="{BEBA8EAE-BF5A-486C-A8C5-ECC9F3942E4B}">
                <a14:imgProps xmlns:a14="http://schemas.microsoft.com/office/drawing/2010/main">
                  <a14:imgLayer r:embed="rId8">
                    <a14:imgEffect>
                      <a14:backgroundRemoval t="1151" b="97204" l="2132" r="98450">
                        <a14:foregroundMark x1="1938" y1="1809" x2="88178" y2="5921"/>
                        <a14:foregroundMark x1="88178" y1="5921" x2="94767" y2="14638"/>
                        <a14:foregroundMark x1="94767" y1="14638" x2="97093" y2="55757"/>
                        <a14:foregroundMark x1="97093" y1="55757" x2="87597" y2="86842"/>
                        <a14:foregroundMark x1="87597" y1="86842" x2="45543" y2="90132"/>
                        <a14:foregroundMark x1="45543" y1="90132" x2="2326" y2="81086"/>
                        <a14:foregroundMark x1="2326" y1="81086" x2="6783" y2="43750"/>
                        <a14:foregroundMark x1="6783" y1="43750" x2="23256" y2="25000"/>
                        <a14:foregroundMark x1="23256" y1="25000" x2="28101" y2="23191"/>
                        <a14:foregroundMark x1="30039" y1="19572" x2="83527" y2="36842"/>
                        <a14:foregroundMark x1="81589" y1="17928" x2="98450" y2="42928"/>
                        <a14:foregroundMark x1="98450" y1="42928" x2="98450" y2="42928"/>
                        <a14:foregroundMark x1="96512" y1="58388" x2="90310" y2="97204"/>
                        <a14:foregroundMark x1="74612" y1="17270" x2="87209" y2="5757"/>
                        <a14:foregroundMark x1="8140" y1="17599" x2="15116" y2="6743"/>
                        <a14:foregroundMark x1="45543" y1="3289" x2="94380" y2="1809"/>
                        <a14:foregroundMark x1="2132" y1="1151" x2="2519" y2="11678"/>
                      </a14:backgroundRemoval>
                    </a14:imgEffect>
                  </a14:imgLayer>
                </a14:imgProps>
              </a:ext>
            </a:extLst>
          </a:blip>
          <a:stretch>
            <a:fillRect/>
          </a:stretch>
        </p:blipFill>
        <p:spPr>
          <a:xfrm>
            <a:off x="13879981" y="151716"/>
            <a:ext cx="3914662" cy="4612535"/>
          </a:xfrm>
          <a:prstGeom prst="rect">
            <a:avLst/>
          </a:prstGeom>
        </p:spPr>
      </p:pic>
    </p:spTree>
    <p:extLst>
      <p:ext uri="{BB962C8B-B14F-4D97-AF65-F5344CB8AC3E}">
        <p14:creationId xmlns:p14="http://schemas.microsoft.com/office/powerpoint/2010/main" val="2648581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47</a:t>
            </a:fld>
            <a:endParaRPr lang="e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3CB26A5-2C84-4905-9161-B4C8D6DEEE4B}"/>
              </a:ext>
            </a:extLst>
          </p:cNvPr>
          <p:cNvPicPr/>
          <p:nvPr/>
        </p:nvPicPr>
        <p:blipFill>
          <a:blip r:embed="rId2"/>
          <a:stretch>
            <a:fillRect/>
          </a:stretch>
        </p:blipFill>
        <p:spPr>
          <a:xfrm>
            <a:off x="564831" y="22122"/>
            <a:ext cx="4007168" cy="4685975"/>
          </a:xfrm>
          <a:prstGeom prst="rect">
            <a:avLst/>
          </a:prstGeom>
        </p:spPr>
      </p:pic>
      <p:pic>
        <p:nvPicPr>
          <p:cNvPr id="5" name="Picture 4">
            <a:extLst>
              <a:ext uri="{FF2B5EF4-FFF2-40B4-BE49-F238E27FC236}">
                <a16:creationId xmlns:a16="http://schemas.microsoft.com/office/drawing/2014/main" id="{DBF584B5-AF81-4C55-A02A-41EA4E4242AC}"/>
              </a:ext>
            </a:extLst>
          </p:cNvPr>
          <p:cNvPicPr/>
          <p:nvPr/>
        </p:nvPicPr>
        <p:blipFill>
          <a:blip r:embed="rId3">
            <a:extLst>
              <a:ext uri="{BEBA8EAE-BF5A-486C-A8C5-ECC9F3942E4B}">
                <a14:imgProps xmlns:a14="http://schemas.microsoft.com/office/drawing/2010/main">
                  <a14:imgLayer r:embed="rId4">
                    <a14:imgEffect>
                      <a14:backgroundRemoval t="1151" b="97204" l="2132" r="98450">
                        <a14:foregroundMark x1="1938" y1="1809" x2="88178" y2="5921"/>
                        <a14:foregroundMark x1="88178" y1="5921" x2="94767" y2="14638"/>
                        <a14:foregroundMark x1="94767" y1="14638" x2="97093" y2="55757"/>
                        <a14:foregroundMark x1="97093" y1="55757" x2="87597" y2="86842"/>
                        <a14:foregroundMark x1="87597" y1="86842" x2="45543" y2="90132"/>
                        <a14:foregroundMark x1="45543" y1="90132" x2="2326" y2="81086"/>
                        <a14:foregroundMark x1="2326" y1="81086" x2="6783" y2="43750"/>
                        <a14:foregroundMark x1="6783" y1="43750" x2="23256" y2="25000"/>
                        <a14:foregroundMark x1="23256" y1="25000" x2="28101" y2="23191"/>
                        <a14:foregroundMark x1="30039" y1="19572" x2="83527" y2="36842"/>
                        <a14:foregroundMark x1="81589" y1="17928" x2="98450" y2="42928"/>
                        <a14:foregroundMark x1="98450" y1="42928" x2="98450" y2="42928"/>
                        <a14:foregroundMark x1="96512" y1="58388" x2="90310" y2="97204"/>
                        <a14:foregroundMark x1="74612" y1="17270" x2="87209" y2="5757"/>
                        <a14:foregroundMark x1="8140" y1="17599" x2="15116" y2="6743"/>
                        <a14:foregroundMark x1="45543" y1="3289" x2="94380" y2="1809"/>
                        <a14:foregroundMark x1="2132" y1="1151" x2="2519" y2="11678"/>
                      </a14:backgroundRemoval>
                    </a14:imgEffect>
                  </a14:imgLayer>
                </a14:imgProps>
              </a:ext>
            </a:extLst>
          </a:blip>
          <a:stretch>
            <a:fillRect/>
          </a:stretch>
        </p:blipFill>
        <p:spPr>
          <a:xfrm>
            <a:off x="4935663" y="22122"/>
            <a:ext cx="3914662" cy="4612535"/>
          </a:xfrm>
          <a:prstGeom prst="rect">
            <a:avLst/>
          </a:prstGeom>
        </p:spPr>
      </p:pic>
      <p:sp>
        <p:nvSpPr>
          <p:cNvPr id="6" name="TextBox 5">
            <a:extLst>
              <a:ext uri="{FF2B5EF4-FFF2-40B4-BE49-F238E27FC236}">
                <a16:creationId xmlns:a16="http://schemas.microsoft.com/office/drawing/2014/main" id="{51E20A7C-D191-4454-B051-A3C10BF18B9D}"/>
              </a:ext>
            </a:extLst>
          </p:cNvPr>
          <p:cNvSpPr txBox="1"/>
          <p:nvPr/>
        </p:nvSpPr>
        <p:spPr>
          <a:xfrm>
            <a:off x="1107916" y="4653025"/>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185A761-4E87-40C1-B6EF-2B4A3C4AF987}"/>
              </a:ext>
            </a:extLst>
          </p:cNvPr>
          <p:cNvSpPr txBox="1"/>
          <p:nvPr/>
        </p:nvSpPr>
        <p:spPr>
          <a:xfrm>
            <a:off x="5295901" y="4688774"/>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cấp</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C9B82C42-A7E7-416C-9C21-A816A8256B1B}"/>
              </a:ext>
            </a:extLst>
          </p:cNvPr>
          <p:cNvPicPr/>
          <p:nvPr/>
        </p:nvPicPr>
        <p:blipFill>
          <a:blip r:embed="rId5"/>
          <a:stretch>
            <a:fillRect/>
          </a:stretch>
        </p:blipFill>
        <p:spPr>
          <a:xfrm>
            <a:off x="9590096" y="-2153823"/>
            <a:ext cx="4334933" cy="4622800"/>
          </a:xfrm>
          <a:prstGeom prst="rect">
            <a:avLst/>
          </a:prstGeom>
        </p:spPr>
      </p:pic>
      <p:pic>
        <p:nvPicPr>
          <p:cNvPr id="16" name="Picture 15">
            <a:extLst>
              <a:ext uri="{FF2B5EF4-FFF2-40B4-BE49-F238E27FC236}">
                <a16:creationId xmlns:a16="http://schemas.microsoft.com/office/drawing/2014/main" id="{7B192A60-618A-4976-ACD9-5F61394AD67A}"/>
              </a:ext>
            </a:extLst>
          </p:cNvPr>
          <p:cNvPicPr/>
          <p:nvPr/>
        </p:nvPicPr>
        <p:blipFill>
          <a:blip r:embed="rId6"/>
          <a:stretch>
            <a:fillRect/>
          </a:stretch>
        </p:blipFill>
        <p:spPr>
          <a:xfrm>
            <a:off x="14340492" y="-2311401"/>
            <a:ext cx="4334933" cy="4622801"/>
          </a:xfrm>
          <a:prstGeom prst="rect">
            <a:avLst/>
          </a:prstGeom>
        </p:spPr>
      </p:pic>
      <p:sp>
        <p:nvSpPr>
          <p:cNvPr id="17" name="TextBox 16">
            <a:extLst>
              <a:ext uri="{FF2B5EF4-FFF2-40B4-BE49-F238E27FC236}">
                <a16:creationId xmlns:a16="http://schemas.microsoft.com/office/drawing/2014/main" id="{DE6AE8E3-9B1E-4324-80CB-14616BC4B773}"/>
              </a:ext>
            </a:extLst>
          </p:cNvPr>
          <p:cNvSpPr txBox="1"/>
          <p:nvPr/>
        </p:nvSpPr>
        <p:spPr>
          <a:xfrm>
            <a:off x="10157236" y="2454919"/>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ECB515B8-FF56-42F2-B0BC-5F0043F4D56D}"/>
              </a:ext>
            </a:extLst>
          </p:cNvPr>
          <p:cNvSpPr txBox="1"/>
          <p:nvPr/>
        </p:nvSpPr>
        <p:spPr>
          <a:xfrm>
            <a:off x="15065387" y="2647435"/>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C2641500-9566-419C-8E09-EDDDB4666614}"/>
              </a:ext>
            </a:extLst>
          </p:cNvPr>
          <p:cNvPicPr/>
          <p:nvPr/>
        </p:nvPicPr>
        <p:blipFill>
          <a:blip r:embed="rId7"/>
          <a:stretch>
            <a:fillRect/>
          </a:stretch>
        </p:blipFill>
        <p:spPr>
          <a:xfrm>
            <a:off x="-9433658" y="1167756"/>
            <a:ext cx="3962400" cy="4601316"/>
          </a:xfrm>
          <a:prstGeom prst="rect">
            <a:avLst/>
          </a:prstGeom>
        </p:spPr>
      </p:pic>
      <p:sp>
        <p:nvSpPr>
          <p:cNvPr id="20" name="TextBox 19">
            <a:extLst>
              <a:ext uri="{FF2B5EF4-FFF2-40B4-BE49-F238E27FC236}">
                <a16:creationId xmlns:a16="http://schemas.microsoft.com/office/drawing/2014/main" id="{BC77E27B-802D-42EE-850D-E0BDB23B8E78}"/>
              </a:ext>
            </a:extLst>
          </p:cNvPr>
          <p:cNvSpPr txBox="1"/>
          <p:nvPr/>
        </p:nvSpPr>
        <p:spPr>
          <a:xfrm>
            <a:off x="-8815591" y="5769072"/>
            <a:ext cx="28702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Xoá</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1" name="Picture 20">
            <a:extLst>
              <a:ext uri="{FF2B5EF4-FFF2-40B4-BE49-F238E27FC236}">
                <a16:creationId xmlns:a16="http://schemas.microsoft.com/office/drawing/2014/main" id="{B2E835C9-31BE-4013-B5E1-7EF51969D637}"/>
              </a:ext>
            </a:extLst>
          </p:cNvPr>
          <p:cNvPicPr/>
          <p:nvPr/>
        </p:nvPicPr>
        <p:blipFill>
          <a:blip r:embed="rId8"/>
          <a:stretch>
            <a:fillRect/>
          </a:stretch>
        </p:blipFill>
        <p:spPr>
          <a:xfrm>
            <a:off x="-5191857" y="1167756"/>
            <a:ext cx="3810000" cy="4601316"/>
          </a:xfrm>
          <a:prstGeom prst="rect">
            <a:avLst/>
          </a:prstGeom>
        </p:spPr>
      </p:pic>
      <p:sp>
        <p:nvSpPr>
          <p:cNvPr id="22" name="TextBox 21">
            <a:extLst>
              <a:ext uri="{FF2B5EF4-FFF2-40B4-BE49-F238E27FC236}">
                <a16:creationId xmlns:a16="http://schemas.microsoft.com/office/drawing/2014/main" id="{59E329B7-C389-48F9-80C4-E5215CC83D71}"/>
              </a:ext>
            </a:extLst>
          </p:cNvPr>
          <p:cNvSpPr txBox="1"/>
          <p:nvPr/>
        </p:nvSpPr>
        <p:spPr>
          <a:xfrm>
            <a:off x="-4721957" y="5769072"/>
            <a:ext cx="2870200" cy="369332"/>
          </a:xfrm>
          <a:prstGeom prst="rect">
            <a:avLst/>
          </a:prstGeom>
          <a:noFill/>
        </p:spPr>
        <p:txBody>
          <a:bodyPr vert="horz" wrap="square">
            <a:spAutoFit/>
          </a:bodyPr>
          <a:lstStyle/>
          <a:p>
            <a:pPr marL="0" marR="0" algn="ctr">
              <a:spcBef>
                <a:spcPts val="0"/>
              </a:spcBef>
              <a:spcAft>
                <a:spcPts val="1000"/>
              </a:spcAft>
            </a:pP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đọc</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534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48</a:t>
            </a:fld>
            <a:endParaRPr lang="e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3059D08-4974-4C88-AAF8-F7B2CD1589F5}"/>
              </a:ext>
            </a:extLst>
          </p:cNvPr>
          <p:cNvPicPr/>
          <p:nvPr/>
        </p:nvPicPr>
        <p:blipFill>
          <a:blip r:embed="rId2"/>
          <a:stretch>
            <a:fillRect/>
          </a:stretch>
        </p:blipFill>
        <p:spPr>
          <a:xfrm>
            <a:off x="118659" y="1"/>
            <a:ext cx="4334933" cy="4622800"/>
          </a:xfrm>
          <a:prstGeom prst="rect">
            <a:avLst/>
          </a:prstGeom>
        </p:spPr>
      </p:pic>
      <p:pic>
        <p:nvPicPr>
          <p:cNvPr id="4" name="Picture 3">
            <a:extLst>
              <a:ext uri="{FF2B5EF4-FFF2-40B4-BE49-F238E27FC236}">
                <a16:creationId xmlns:a16="http://schemas.microsoft.com/office/drawing/2014/main" id="{769D7444-24D3-4445-84FE-C3A1472E9350}"/>
              </a:ext>
            </a:extLst>
          </p:cNvPr>
          <p:cNvPicPr/>
          <p:nvPr/>
        </p:nvPicPr>
        <p:blipFill>
          <a:blip r:embed="rId3"/>
          <a:stretch>
            <a:fillRect/>
          </a:stretch>
        </p:blipFill>
        <p:spPr>
          <a:xfrm>
            <a:off x="4690409" y="0"/>
            <a:ext cx="4334933" cy="4622801"/>
          </a:xfrm>
          <a:prstGeom prst="rect">
            <a:avLst/>
          </a:prstGeom>
        </p:spPr>
      </p:pic>
      <p:sp>
        <p:nvSpPr>
          <p:cNvPr id="5" name="TextBox 4">
            <a:extLst>
              <a:ext uri="{FF2B5EF4-FFF2-40B4-BE49-F238E27FC236}">
                <a16:creationId xmlns:a16="http://schemas.microsoft.com/office/drawing/2014/main" id="{FF3D305C-94EF-42C7-9046-AE6F60EC7AFF}"/>
              </a:ext>
            </a:extLst>
          </p:cNvPr>
          <p:cNvSpPr txBox="1"/>
          <p:nvPr/>
        </p:nvSpPr>
        <p:spPr>
          <a:xfrm>
            <a:off x="685799" y="4608743"/>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850C730-6259-4266-8E95-E90B53BF107E}"/>
              </a:ext>
            </a:extLst>
          </p:cNvPr>
          <p:cNvSpPr txBox="1"/>
          <p:nvPr/>
        </p:nvSpPr>
        <p:spPr>
          <a:xfrm>
            <a:off x="5397375" y="4622801"/>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44ADFCE-FC7E-45B2-AC5D-4ACACE032D62}"/>
              </a:ext>
            </a:extLst>
          </p:cNvPr>
          <p:cNvPicPr/>
          <p:nvPr/>
        </p:nvPicPr>
        <p:blipFill>
          <a:blip r:embed="rId4"/>
          <a:stretch>
            <a:fillRect/>
          </a:stretch>
        </p:blipFill>
        <p:spPr>
          <a:xfrm>
            <a:off x="9732308" y="228762"/>
            <a:ext cx="4007168" cy="4685975"/>
          </a:xfrm>
          <a:prstGeom prst="rect">
            <a:avLst/>
          </a:prstGeom>
        </p:spPr>
      </p:pic>
      <p:pic>
        <p:nvPicPr>
          <p:cNvPr id="8" name="Picture 7">
            <a:extLst>
              <a:ext uri="{FF2B5EF4-FFF2-40B4-BE49-F238E27FC236}">
                <a16:creationId xmlns:a16="http://schemas.microsoft.com/office/drawing/2014/main" id="{45E86B6F-47E1-49C7-9D87-B12586C0B781}"/>
              </a:ext>
            </a:extLst>
          </p:cNvPr>
          <p:cNvPicPr/>
          <p:nvPr/>
        </p:nvPicPr>
        <p:blipFill>
          <a:blip r:embed="rId5">
            <a:extLst>
              <a:ext uri="{BEBA8EAE-BF5A-486C-A8C5-ECC9F3942E4B}">
                <a14:imgProps xmlns:a14="http://schemas.microsoft.com/office/drawing/2010/main">
                  <a14:imgLayer r:embed="rId6">
                    <a14:imgEffect>
                      <a14:backgroundRemoval t="1151" b="97204" l="2132" r="98450">
                        <a14:foregroundMark x1="1938" y1="1809" x2="88178" y2="5921"/>
                        <a14:foregroundMark x1="88178" y1="5921" x2="94767" y2="14638"/>
                        <a14:foregroundMark x1="94767" y1="14638" x2="97093" y2="55757"/>
                        <a14:foregroundMark x1="97093" y1="55757" x2="87597" y2="86842"/>
                        <a14:foregroundMark x1="87597" y1="86842" x2="45543" y2="90132"/>
                        <a14:foregroundMark x1="45543" y1="90132" x2="2326" y2="81086"/>
                        <a14:foregroundMark x1="2326" y1="81086" x2="6783" y2="43750"/>
                        <a14:foregroundMark x1="6783" y1="43750" x2="23256" y2="25000"/>
                        <a14:foregroundMark x1="23256" y1="25000" x2="28101" y2="23191"/>
                        <a14:foregroundMark x1="30039" y1="19572" x2="83527" y2="36842"/>
                        <a14:foregroundMark x1="81589" y1="17928" x2="98450" y2="42928"/>
                        <a14:foregroundMark x1="98450" y1="42928" x2="98450" y2="42928"/>
                        <a14:foregroundMark x1="96512" y1="58388" x2="90310" y2="97204"/>
                        <a14:foregroundMark x1="74612" y1="17270" x2="87209" y2="5757"/>
                        <a14:foregroundMark x1="8140" y1="17599" x2="15116" y2="6743"/>
                        <a14:foregroundMark x1="45543" y1="3289" x2="94380" y2="1809"/>
                        <a14:foregroundMark x1="2132" y1="1151" x2="2519" y2="11678"/>
                      </a14:backgroundRemoval>
                    </a14:imgEffect>
                  </a14:imgLayer>
                </a14:imgProps>
              </a:ext>
            </a:extLst>
          </a:blip>
          <a:stretch>
            <a:fillRect/>
          </a:stretch>
        </p:blipFill>
        <p:spPr>
          <a:xfrm>
            <a:off x="14103140" y="228762"/>
            <a:ext cx="3914662" cy="4612535"/>
          </a:xfrm>
          <a:prstGeom prst="rect">
            <a:avLst/>
          </a:prstGeom>
        </p:spPr>
      </p:pic>
      <p:sp>
        <p:nvSpPr>
          <p:cNvPr id="9" name="TextBox 8">
            <a:extLst>
              <a:ext uri="{FF2B5EF4-FFF2-40B4-BE49-F238E27FC236}">
                <a16:creationId xmlns:a16="http://schemas.microsoft.com/office/drawing/2014/main" id="{D17B509C-0CC9-4D4F-8B36-DF53DA181323}"/>
              </a:ext>
            </a:extLst>
          </p:cNvPr>
          <p:cNvSpPr txBox="1"/>
          <p:nvPr/>
        </p:nvSpPr>
        <p:spPr>
          <a:xfrm>
            <a:off x="10275393" y="4859665"/>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AD0DDFC-03FF-4E77-A1FF-0A3EC3FAD610}"/>
              </a:ext>
            </a:extLst>
          </p:cNvPr>
          <p:cNvSpPr txBox="1"/>
          <p:nvPr/>
        </p:nvSpPr>
        <p:spPr>
          <a:xfrm>
            <a:off x="14463378" y="4895414"/>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cấp</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B25CC29A-C352-4D11-86D9-2E496897310A}"/>
              </a:ext>
            </a:extLst>
          </p:cNvPr>
          <p:cNvPicPr/>
          <p:nvPr/>
        </p:nvPicPr>
        <p:blipFill>
          <a:blip r:embed="rId7"/>
          <a:stretch>
            <a:fillRect/>
          </a:stretch>
        </p:blipFill>
        <p:spPr>
          <a:xfrm>
            <a:off x="-8455873" y="5264746"/>
            <a:ext cx="3951606" cy="4548573"/>
          </a:xfrm>
          <a:prstGeom prst="rect">
            <a:avLst/>
          </a:prstGeom>
        </p:spPr>
      </p:pic>
      <p:pic>
        <p:nvPicPr>
          <p:cNvPr id="12" name="Picture 11">
            <a:extLst>
              <a:ext uri="{FF2B5EF4-FFF2-40B4-BE49-F238E27FC236}">
                <a16:creationId xmlns:a16="http://schemas.microsoft.com/office/drawing/2014/main" id="{F73B80B1-DB43-4F04-A69B-66CE1CEF09AF}"/>
              </a:ext>
            </a:extLst>
          </p:cNvPr>
          <p:cNvPicPr/>
          <p:nvPr/>
        </p:nvPicPr>
        <p:blipFill>
          <a:blip r:embed="rId8"/>
          <a:stretch>
            <a:fillRect/>
          </a:stretch>
        </p:blipFill>
        <p:spPr>
          <a:xfrm>
            <a:off x="-4233334" y="5264746"/>
            <a:ext cx="4233334" cy="4548573"/>
          </a:xfrm>
          <a:prstGeom prst="rect">
            <a:avLst/>
          </a:prstGeom>
        </p:spPr>
      </p:pic>
      <p:sp>
        <p:nvSpPr>
          <p:cNvPr id="13" name="TextBox 12">
            <a:extLst>
              <a:ext uri="{FF2B5EF4-FFF2-40B4-BE49-F238E27FC236}">
                <a16:creationId xmlns:a16="http://schemas.microsoft.com/office/drawing/2014/main" id="{6E979FF7-5D80-49AD-ACA8-2A36AC5BEE34}"/>
              </a:ext>
            </a:extLst>
          </p:cNvPr>
          <p:cNvSpPr txBox="1"/>
          <p:nvPr/>
        </p:nvSpPr>
        <p:spPr>
          <a:xfrm>
            <a:off x="-7991369" y="9873489"/>
            <a:ext cx="3022598"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15402CA6-141E-44FE-ACAA-9608F283360F}"/>
              </a:ext>
            </a:extLst>
          </p:cNvPr>
          <p:cNvSpPr txBox="1"/>
          <p:nvPr/>
        </p:nvSpPr>
        <p:spPr>
          <a:xfrm>
            <a:off x="-3577167" y="9847764"/>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67430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49</a:t>
            </a:fld>
            <a:endParaRPr lang="e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4158FDA-D1DC-40D0-AD1C-34F9C9327A3A}"/>
              </a:ext>
            </a:extLst>
          </p:cNvPr>
          <p:cNvPicPr/>
          <p:nvPr/>
        </p:nvPicPr>
        <p:blipFill>
          <a:blip r:embed="rId2"/>
          <a:stretch>
            <a:fillRect/>
          </a:stretch>
        </p:blipFill>
        <p:spPr>
          <a:xfrm>
            <a:off x="349461" y="0"/>
            <a:ext cx="3951606" cy="4548573"/>
          </a:xfrm>
          <a:prstGeom prst="rect">
            <a:avLst/>
          </a:prstGeom>
        </p:spPr>
      </p:pic>
      <p:pic>
        <p:nvPicPr>
          <p:cNvPr id="4" name="Picture 3">
            <a:extLst>
              <a:ext uri="{FF2B5EF4-FFF2-40B4-BE49-F238E27FC236}">
                <a16:creationId xmlns:a16="http://schemas.microsoft.com/office/drawing/2014/main" id="{C4EE6A35-34DD-4FDF-AAE1-D696C5CCF860}"/>
              </a:ext>
            </a:extLst>
          </p:cNvPr>
          <p:cNvPicPr/>
          <p:nvPr/>
        </p:nvPicPr>
        <p:blipFill>
          <a:blip r:embed="rId3"/>
          <a:stretch>
            <a:fillRect/>
          </a:stretch>
        </p:blipFill>
        <p:spPr>
          <a:xfrm>
            <a:off x="4572000" y="0"/>
            <a:ext cx="4233334" cy="4548573"/>
          </a:xfrm>
          <a:prstGeom prst="rect">
            <a:avLst/>
          </a:prstGeom>
        </p:spPr>
      </p:pic>
      <p:sp>
        <p:nvSpPr>
          <p:cNvPr id="5" name="TextBox 4">
            <a:extLst>
              <a:ext uri="{FF2B5EF4-FFF2-40B4-BE49-F238E27FC236}">
                <a16:creationId xmlns:a16="http://schemas.microsoft.com/office/drawing/2014/main" id="{3232211D-A755-450E-81F7-3214EC3FF8FF}"/>
              </a:ext>
            </a:extLst>
          </p:cNvPr>
          <p:cNvSpPr txBox="1"/>
          <p:nvPr/>
        </p:nvSpPr>
        <p:spPr>
          <a:xfrm>
            <a:off x="813965" y="4608743"/>
            <a:ext cx="3022598"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34322AA3-E43B-4A90-A0C4-EAB8A5596FAF}"/>
              </a:ext>
            </a:extLst>
          </p:cNvPr>
          <p:cNvSpPr txBox="1"/>
          <p:nvPr/>
        </p:nvSpPr>
        <p:spPr>
          <a:xfrm>
            <a:off x="5228167" y="4583018"/>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8C6B024-260B-40CF-AB5C-4E93A9DEB4DA}"/>
              </a:ext>
            </a:extLst>
          </p:cNvPr>
          <p:cNvPicPr/>
          <p:nvPr/>
        </p:nvPicPr>
        <p:blipFill>
          <a:blip r:embed="rId4"/>
          <a:stretch>
            <a:fillRect/>
          </a:stretch>
        </p:blipFill>
        <p:spPr>
          <a:xfrm>
            <a:off x="9552219" y="-3566159"/>
            <a:ext cx="4334933" cy="4622800"/>
          </a:xfrm>
          <a:prstGeom prst="rect">
            <a:avLst/>
          </a:prstGeom>
        </p:spPr>
      </p:pic>
      <p:pic>
        <p:nvPicPr>
          <p:cNvPr id="8" name="Picture 7">
            <a:extLst>
              <a:ext uri="{FF2B5EF4-FFF2-40B4-BE49-F238E27FC236}">
                <a16:creationId xmlns:a16="http://schemas.microsoft.com/office/drawing/2014/main" id="{F8B0FF38-CA4A-4136-A021-48498ADD0CCE}"/>
              </a:ext>
            </a:extLst>
          </p:cNvPr>
          <p:cNvPicPr/>
          <p:nvPr/>
        </p:nvPicPr>
        <p:blipFill>
          <a:blip r:embed="rId5"/>
          <a:stretch>
            <a:fillRect/>
          </a:stretch>
        </p:blipFill>
        <p:spPr>
          <a:xfrm>
            <a:off x="14123969" y="-3566160"/>
            <a:ext cx="4334933" cy="4622801"/>
          </a:xfrm>
          <a:prstGeom prst="rect">
            <a:avLst/>
          </a:prstGeom>
        </p:spPr>
      </p:pic>
      <p:sp>
        <p:nvSpPr>
          <p:cNvPr id="9" name="TextBox 8">
            <a:extLst>
              <a:ext uri="{FF2B5EF4-FFF2-40B4-BE49-F238E27FC236}">
                <a16:creationId xmlns:a16="http://schemas.microsoft.com/office/drawing/2014/main" id="{63852EE7-47B4-4B6A-A6BA-73407DFFBD26}"/>
              </a:ext>
            </a:extLst>
          </p:cNvPr>
          <p:cNvSpPr txBox="1"/>
          <p:nvPr/>
        </p:nvSpPr>
        <p:spPr>
          <a:xfrm>
            <a:off x="10119359" y="1042583"/>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6422405-CE44-42A2-AFE9-2228125FFDCE}"/>
              </a:ext>
            </a:extLst>
          </p:cNvPr>
          <p:cNvSpPr txBox="1"/>
          <p:nvPr/>
        </p:nvSpPr>
        <p:spPr>
          <a:xfrm>
            <a:off x="14830935" y="1056641"/>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DA6FC7A2-9C29-4889-B167-272F080FFA01}"/>
              </a:ext>
            </a:extLst>
          </p:cNvPr>
          <p:cNvPicPr/>
          <p:nvPr/>
        </p:nvPicPr>
        <p:blipFill>
          <a:blip r:embed="rId6"/>
          <a:stretch>
            <a:fillRect/>
          </a:stretch>
        </p:blipFill>
        <p:spPr>
          <a:xfrm>
            <a:off x="2859805" y="-4937624"/>
            <a:ext cx="3848286" cy="4513012"/>
          </a:xfrm>
          <a:prstGeom prst="rect">
            <a:avLst/>
          </a:prstGeom>
        </p:spPr>
      </p:pic>
      <p:sp>
        <p:nvSpPr>
          <p:cNvPr id="12" name="TextBox 11">
            <a:extLst>
              <a:ext uri="{FF2B5EF4-FFF2-40B4-BE49-F238E27FC236}">
                <a16:creationId xmlns:a16="http://schemas.microsoft.com/office/drawing/2014/main" id="{A1B9EF2E-637A-4B1F-8455-4F1C02DE9247}"/>
              </a:ext>
            </a:extLst>
          </p:cNvPr>
          <p:cNvSpPr txBox="1"/>
          <p:nvPr/>
        </p:nvSpPr>
        <p:spPr>
          <a:xfrm>
            <a:off x="3257925" y="-429502"/>
            <a:ext cx="3022598"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972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1672075" y="2269150"/>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7200" dirty="0">
                <a:latin typeface="Times New Roman" panose="02020603050405020304" pitchFamily="18" charset="0"/>
                <a:cs typeface="Times New Roman" panose="02020603050405020304" pitchFamily="18" charset="0"/>
              </a:rPr>
              <a:t>PHẦN I:</a:t>
            </a:r>
            <a:endParaRPr sz="7200" dirty="0">
              <a:latin typeface="Times New Roman" panose="02020603050405020304" pitchFamily="18" charset="0"/>
              <a:cs typeface="Times New Roman" panose="02020603050405020304" pitchFamily="18" charset="0"/>
            </a:endParaRPr>
          </a:p>
        </p:txBody>
      </p:sp>
      <p:sp>
        <p:nvSpPr>
          <p:cNvPr id="239" name="Google Shape;239;p21"/>
          <p:cNvSpPr txBox="1">
            <a:spLocks noGrp="1"/>
          </p:cNvSpPr>
          <p:nvPr>
            <p:ph type="subTitle" idx="4294967295"/>
          </p:nvPr>
        </p:nvSpPr>
        <p:spPr>
          <a:xfrm>
            <a:off x="1672075" y="3411552"/>
            <a:ext cx="56352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200" b="1" dirty="0">
                <a:latin typeface="Times New Roman" panose="02020603050405020304" pitchFamily="18" charset="0"/>
                <a:cs typeface="Times New Roman" panose="02020603050405020304" pitchFamily="18" charset="0"/>
              </a:rPr>
              <a:t>MÔ TẢ DỰ ÁN</a:t>
            </a:r>
            <a:endParaRPr sz="3200" b="1" dirty="0">
              <a:latin typeface="Times New Roman" panose="02020603050405020304" pitchFamily="18" charset="0"/>
              <a:cs typeface="Times New Roman" panose="02020603050405020304" pitchFamily="18" charset="0"/>
            </a:endParaRPr>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2286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241" name="Google Shape;241;p21"/>
          <p:cNvGrpSpPr/>
          <p:nvPr/>
        </p:nvGrpSpPr>
        <p:grpSpPr>
          <a:xfrm>
            <a:off x="5424462" y="487507"/>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44" name="Google Shape;244;p21"/>
          <p:cNvGrpSpPr/>
          <p:nvPr/>
        </p:nvGrpSpPr>
        <p:grpSpPr>
          <a:xfrm>
            <a:off x="4582487" y="1550340"/>
            <a:ext cx="484172" cy="484200"/>
            <a:chOff x="570875" y="4322250"/>
            <a:chExt cx="443300" cy="443325"/>
          </a:xfrm>
        </p:grpSpPr>
        <p:sp>
          <p:nvSpPr>
            <p:cNvPr id="245" name="Google Shape;24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 name="Google Shape;24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 name="Google Shape;24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 name="Google Shape;24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2286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 name="Google Shape;250;p21"/>
          <p:cNvSpPr/>
          <p:nvPr/>
        </p:nvSpPr>
        <p:spPr>
          <a:xfrm rot="-931596">
            <a:off x="6258096" y="1950628"/>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a:effectLst>
            <a:glow rad="228600">
              <a:schemeClr val="accent6">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5</a:t>
            </a:fld>
            <a:endParaRPr>
              <a:latin typeface="Times New Roman" panose="02020603050405020304" pitchFamily="18" charset="0"/>
              <a:cs typeface="Times New Roman" panose="02020603050405020304" pitchFamily="18" charset="0"/>
            </a:endParaRPr>
          </a:p>
        </p:txBody>
      </p:sp>
      <p:sp>
        <p:nvSpPr>
          <p:cNvPr id="29" name="Google Shape;231;p20">
            <a:extLst>
              <a:ext uri="{FF2B5EF4-FFF2-40B4-BE49-F238E27FC236}">
                <a16:creationId xmlns:a16="http://schemas.microsoft.com/office/drawing/2014/main" id="{C8BE7927-F8ED-4213-B904-6EA65077F541}"/>
              </a:ext>
            </a:extLst>
          </p:cNvPr>
          <p:cNvSpPr txBox="1">
            <a:spLocks/>
          </p:cNvSpPr>
          <p:nvPr/>
        </p:nvSpPr>
        <p:spPr>
          <a:xfrm>
            <a:off x="490286" y="-783013"/>
            <a:ext cx="6126192"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tx1"/>
                </a:solidFill>
                <a:latin typeface="Times New Roman" panose="02020603050405020304" pitchFamily="18" charset="0"/>
                <a:cs typeface="Times New Roman" panose="02020603050405020304" pitchFamily="18" charset="0"/>
              </a:rPr>
              <a:t>HỆ THỐNG QUẢN LÝ THƯ VIỆN</a:t>
            </a:r>
          </a:p>
        </p:txBody>
      </p:sp>
    </p:spTree>
    <p:extLst>
      <p:ext uri="{BB962C8B-B14F-4D97-AF65-F5344CB8AC3E}">
        <p14:creationId xmlns:p14="http://schemas.microsoft.com/office/powerpoint/2010/main" val="251180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50</a:t>
            </a:fld>
            <a:endParaRPr lang="e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11D9F69-359C-4AC8-B793-994D9C53BB52}"/>
              </a:ext>
            </a:extLst>
          </p:cNvPr>
          <p:cNvPicPr/>
          <p:nvPr/>
        </p:nvPicPr>
        <p:blipFill>
          <a:blip r:embed="rId2"/>
          <a:stretch>
            <a:fillRect/>
          </a:stretch>
        </p:blipFill>
        <p:spPr>
          <a:xfrm>
            <a:off x="2662581" y="1"/>
            <a:ext cx="3848286" cy="4513012"/>
          </a:xfrm>
          <a:prstGeom prst="rect">
            <a:avLst/>
          </a:prstGeom>
        </p:spPr>
      </p:pic>
      <p:sp>
        <p:nvSpPr>
          <p:cNvPr id="4" name="TextBox 3">
            <a:extLst>
              <a:ext uri="{FF2B5EF4-FFF2-40B4-BE49-F238E27FC236}">
                <a16:creationId xmlns:a16="http://schemas.microsoft.com/office/drawing/2014/main" id="{4E2B6459-164B-4466-9B30-B549B4AE879F}"/>
              </a:ext>
            </a:extLst>
          </p:cNvPr>
          <p:cNvSpPr txBox="1"/>
          <p:nvPr/>
        </p:nvSpPr>
        <p:spPr>
          <a:xfrm>
            <a:off x="3060701" y="4508123"/>
            <a:ext cx="3022598"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A07F668-0AFA-4903-B004-6E1A65851E56}"/>
              </a:ext>
            </a:extLst>
          </p:cNvPr>
          <p:cNvPicPr/>
          <p:nvPr/>
        </p:nvPicPr>
        <p:blipFill>
          <a:blip r:embed="rId3"/>
          <a:stretch>
            <a:fillRect/>
          </a:stretch>
        </p:blipFill>
        <p:spPr>
          <a:xfrm>
            <a:off x="-5051711" y="2082769"/>
            <a:ext cx="3951606" cy="4548573"/>
          </a:xfrm>
          <a:prstGeom prst="rect">
            <a:avLst/>
          </a:prstGeom>
        </p:spPr>
      </p:pic>
      <p:pic>
        <p:nvPicPr>
          <p:cNvPr id="6" name="Picture 5">
            <a:extLst>
              <a:ext uri="{FF2B5EF4-FFF2-40B4-BE49-F238E27FC236}">
                <a16:creationId xmlns:a16="http://schemas.microsoft.com/office/drawing/2014/main" id="{AE50ED16-4EC1-4A5F-83B7-437FFB2E3888}"/>
              </a:ext>
            </a:extLst>
          </p:cNvPr>
          <p:cNvPicPr/>
          <p:nvPr/>
        </p:nvPicPr>
        <p:blipFill>
          <a:blip r:embed="rId4"/>
          <a:stretch>
            <a:fillRect/>
          </a:stretch>
        </p:blipFill>
        <p:spPr>
          <a:xfrm>
            <a:off x="10339007" y="2256507"/>
            <a:ext cx="4233334" cy="4548573"/>
          </a:xfrm>
          <a:prstGeom prst="rect">
            <a:avLst/>
          </a:prstGeom>
        </p:spPr>
      </p:pic>
      <p:sp>
        <p:nvSpPr>
          <p:cNvPr id="7" name="TextBox 6">
            <a:extLst>
              <a:ext uri="{FF2B5EF4-FFF2-40B4-BE49-F238E27FC236}">
                <a16:creationId xmlns:a16="http://schemas.microsoft.com/office/drawing/2014/main" id="{84DAF082-4A46-4E85-A677-B23231CC3F5A}"/>
              </a:ext>
            </a:extLst>
          </p:cNvPr>
          <p:cNvSpPr txBox="1"/>
          <p:nvPr/>
        </p:nvSpPr>
        <p:spPr>
          <a:xfrm>
            <a:off x="705737" y="6010195"/>
            <a:ext cx="3022598"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98091C3-E4A7-4ED9-BDC7-79C8571CB980}"/>
              </a:ext>
            </a:extLst>
          </p:cNvPr>
          <p:cNvSpPr txBox="1"/>
          <p:nvPr/>
        </p:nvSpPr>
        <p:spPr>
          <a:xfrm>
            <a:off x="5290154" y="6010195"/>
            <a:ext cx="2920999"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Google Shape;238;p21">
            <a:extLst>
              <a:ext uri="{FF2B5EF4-FFF2-40B4-BE49-F238E27FC236}">
                <a16:creationId xmlns:a16="http://schemas.microsoft.com/office/drawing/2014/main" id="{FF0A5BE6-592B-4E20-A189-40EAE2CD306F}"/>
              </a:ext>
            </a:extLst>
          </p:cNvPr>
          <p:cNvSpPr txBox="1">
            <a:spLocks/>
          </p:cNvSpPr>
          <p:nvPr/>
        </p:nvSpPr>
        <p:spPr>
          <a:xfrm>
            <a:off x="-3186796" y="-2373556"/>
            <a:ext cx="56352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7200" dirty="0">
                <a:latin typeface="Times New Roman" panose="02020603050405020304" pitchFamily="18" charset="0"/>
                <a:cs typeface="Times New Roman" panose="02020603050405020304" pitchFamily="18" charset="0"/>
              </a:rPr>
              <a:t>PHẦN V:</a:t>
            </a:r>
          </a:p>
        </p:txBody>
      </p:sp>
      <p:sp>
        <p:nvSpPr>
          <p:cNvPr id="19" name="Google Shape;239;p21">
            <a:extLst>
              <a:ext uri="{FF2B5EF4-FFF2-40B4-BE49-F238E27FC236}">
                <a16:creationId xmlns:a16="http://schemas.microsoft.com/office/drawing/2014/main" id="{EBC6A475-C48B-492E-94DD-88FBF9087118}"/>
              </a:ext>
            </a:extLst>
          </p:cNvPr>
          <p:cNvSpPr txBox="1">
            <a:spLocks/>
          </p:cNvSpPr>
          <p:nvPr/>
        </p:nvSpPr>
        <p:spPr>
          <a:xfrm>
            <a:off x="-3186796" y="-1231154"/>
            <a:ext cx="56352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en-US" sz="3200" b="1" dirty="0">
                <a:latin typeface="Times New Roman" panose="02020603050405020304" pitchFamily="18" charset="0"/>
                <a:cs typeface="Times New Roman" panose="02020603050405020304" pitchFamily="18" charset="0"/>
              </a:rPr>
              <a:t>TỔNG KẾT</a:t>
            </a:r>
          </a:p>
        </p:txBody>
      </p:sp>
      <p:sp>
        <p:nvSpPr>
          <p:cNvPr id="59" name="Freeform: Shape 58">
            <a:extLst>
              <a:ext uri="{FF2B5EF4-FFF2-40B4-BE49-F238E27FC236}">
                <a16:creationId xmlns:a16="http://schemas.microsoft.com/office/drawing/2014/main" id="{EFE0937A-9E85-4426-A3F1-0389D544FAD7}"/>
              </a:ext>
            </a:extLst>
          </p:cNvPr>
          <p:cNvSpPr/>
          <p:nvPr/>
        </p:nvSpPr>
        <p:spPr>
          <a:xfrm>
            <a:off x="4417288" y="5492868"/>
            <a:ext cx="754773" cy="1034653"/>
          </a:xfrm>
          <a:custGeom>
            <a:avLst/>
            <a:gdLst>
              <a:gd name="connsiteX0" fmla="*/ 748552 w 754773"/>
              <a:gd name="connsiteY0" fmla="*/ 240983 h 1034653"/>
              <a:gd name="connsiteX1" fmla="*/ 727597 w 754773"/>
              <a:gd name="connsiteY1" fmla="*/ 170259 h 1034653"/>
              <a:gd name="connsiteX2" fmla="*/ 656874 w 754773"/>
              <a:gd name="connsiteY2" fmla="*/ 191214 h 1034653"/>
              <a:gd name="connsiteX3" fmla="*/ 552099 w 754773"/>
              <a:gd name="connsiteY3" fmla="*/ 377190 h 1034653"/>
              <a:gd name="connsiteX4" fmla="*/ 622822 w 754773"/>
              <a:gd name="connsiteY4" fmla="*/ 96917 h 1034653"/>
              <a:gd name="connsiteX5" fmla="*/ 583531 w 754773"/>
              <a:gd name="connsiteY5" fmla="*/ 34052 h 1034653"/>
              <a:gd name="connsiteX6" fmla="*/ 520666 w 754773"/>
              <a:gd name="connsiteY6" fmla="*/ 73343 h 1034653"/>
              <a:gd name="connsiteX7" fmla="*/ 460420 w 754773"/>
              <a:gd name="connsiteY7" fmla="*/ 314325 h 1034653"/>
              <a:gd name="connsiteX8" fmla="*/ 460420 w 754773"/>
              <a:gd name="connsiteY8" fmla="*/ 52388 h 1034653"/>
              <a:gd name="connsiteX9" fmla="*/ 408033 w 754773"/>
              <a:gd name="connsiteY9" fmla="*/ 0 h 1034653"/>
              <a:gd name="connsiteX10" fmla="*/ 355645 w 754773"/>
              <a:gd name="connsiteY10" fmla="*/ 52388 h 1034653"/>
              <a:gd name="connsiteX11" fmla="*/ 355645 w 754773"/>
              <a:gd name="connsiteY11" fmla="*/ 332661 h 1034653"/>
              <a:gd name="connsiteX12" fmla="*/ 295400 w 754773"/>
              <a:gd name="connsiteY12" fmla="*/ 73343 h 1034653"/>
              <a:gd name="connsiteX13" fmla="*/ 232535 w 754773"/>
              <a:gd name="connsiteY13" fmla="*/ 34052 h 1034653"/>
              <a:gd name="connsiteX14" fmla="*/ 193244 w 754773"/>
              <a:gd name="connsiteY14" fmla="*/ 96917 h 1034653"/>
              <a:gd name="connsiteX15" fmla="*/ 266587 w 754773"/>
              <a:gd name="connsiteY15" fmla="*/ 408622 h 1034653"/>
              <a:gd name="connsiteX16" fmla="*/ 248251 w 754773"/>
              <a:gd name="connsiteY16" fmla="*/ 513397 h 1034653"/>
              <a:gd name="connsiteX17" fmla="*/ 245632 w 754773"/>
              <a:gd name="connsiteY17" fmla="*/ 510778 h 1034653"/>
              <a:gd name="connsiteX18" fmla="*/ 62275 w 754773"/>
              <a:gd name="connsiteY18" fmla="*/ 364093 h 1034653"/>
              <a:gd name="connsiteX19" fmla="*/ 2030 w 754773"/>
              <a:gd name="connsiteY19" fmla="*/ 398145 h 1034653"/>
              <a:gd name="connsiteX20" fmla="*/ 36082 w 754773"/>
              <a:gd name="connsiteY20" fmla="*/ 458391 h 1034653"/>
              <a:gd name="connsiteX21" fmla="*/ 135618 w 754773"/>
              <a:gd name="connsiteY21" fmla="*/ 568405 h 1034653"/>
              <a:gd name="connsiteX22" fmla="*/ 308497 w 754773"/>
              <a:gd name="connsiteY22" fmla="*/ 754380 h 1034653"/>
              <a:gd name="connsiteX23" fmla="*/ 308497 w 754773"/>
              <a:gd name="connsiteY23" fmla="*/ 1034653 h 1034653"/>
              <a:gd name="connsiteX24" fmla="*/ 539002 w 754773"/>
              <a:gd name="connsiteY24" fmla="*/ 1034653 h 1034653"/>
              <a:gd name="connsiteX25" fmla="*/ 539002 w 754773"/>
              <a:gd name="connsiteY25" fmla="*/ 738664 h 1034653"/>
              <a:gd name="connsiteX26" fmla="*/ 638538 w 754773"/>
              <a:gd name="connsiteY26" fmla="*/ 437436 h 1034653"/>
              <a:gd name="connsiteX27" fmla="*/ 748552 w 754773"/>
              <a:gd name="connsiteY27" fmla="*/ 240983 h 103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4773" h="1034653">
                <a:moveTo>
                  <a:pt x="748552" y="240983"/>
                </a:moveTo>
                <a:cubicBezTo>
                  <a:pt x="761649" y="214789"/>
                  <a:pt x="753790" y="183356"/>
                  <a:pt x="727597" y="170259"/>
                </a:cubicBezTo>
                <a:cubicBezTo>
                  <a:pt x="701403" y="157163"/>
                  <a:pt x="669970" y="165021"/>
                  <a:pt x="656874" y="191214"/>
                </a:cubicBezTo>
                <a:lnTo>
                  <a:pt x="552099" y="377190"/>
                </a:lnTo>
                <a:lnTo>
                  <a:pt x="622822" y="96917"/>
                </a:lnTo>
                <a:cubicBezTo>
                  <a:pt x="630680" y="68104"/>
                  <a:pt x="612344" y="39291"/>
                  <a:pt x="583531" y="34052"/>
                </a:cubicBezTo>
                <a:cubicBezTo>
                  <a:pt x="554718" y="26194"/>
                  <a:pt x="525905" y="44529"/>
                  <a:pt x="520666" y="73343"/>
                </a:cubicBezTo>
                <a:lnTo>
                  <a:pt x="460420" y="314325"/>
                </a:lnTo>
                <a:lnTo>
                  <a:pt x="460420" y="52388"/>
                </a:lnTo>
                <a:cubicBezTo>
                  <a:pt x="460420" y="23574"/>
                  <a:pt x="436846" y="0"/>
                  <a:pt x="408033" y="0"/>
                </a:cubicBezTo>
                <a:cubicBezTo>
                  <a:pt x="379220" y="0"/>
                  <a:pt x="355645" y="23574"/>
                  <a:pt x="355645" y="52388"/>
                </a:cubicBezTo>
                <a:lnTo>
                  <a:pt x="355645" y="332661"/>
                </a:lnTo>
                <a:lnTo>
                  <a:pt x="295400" y="73343"/>
                </a:lnTo>
                <a:cubicBezTo>
                  <a:pt x="290161" y="44529"/>
                  <a:pt x="261348" y="28813"/>
                  <a:pt x="232535" y="34052"/>
                </a:cubicBezTo>
                <a:cubicBezTo>
                  <a:pt x="203722" y="39291"/>
                  <a:pt x="188006" y="68104"/>
                  <a:pt x="193244" y="96917"/>
                </a:cubicBezTo>
                <a:lnTo>
                  <a:pt x="266587" y="408622"/>
                </a:lnTo>
                <a:cubicBezTo>
                  <a:pt x="263967" y="445294"/>
                  <a:pt x="256109" y="481965"/>
                  <a:pt x="248251" y="513397"/>
                </a:cubicBezTo>
                <a:cubicBezTo>
                  <a:pt x="248251" y="513397"/>
                  <a:pt x="248251" y="510778"/>
                  <a:pt x="245632" y="510778"/>
                </a:cubicBezTo>
                <a:cubicBezTo>
                  <a:pt x="201102" y="442674"/>
                  <a:pt x="130379" y="382429"/>
                  <a:pt x="62275" y="364093"/>
                </a:cubicBezTo>
                <a:cubicBezTo>
                  <a:pt x="36082" y="356235"/>
                  <a:pt x="9888" y="371951"/>
                  <a:pt x="2030" y="398145"/>
                </a:cubicBezTo>
                <a:cubicBezTo>
                  <a:pt x="-5828" y="424339"/>
                  <a:pt x="9888" y="450533"/>
                  <a:pt x="36082" y="458391"/>
                </a:cubicBezTo>
                <a:cubicBezTo>
                  <a:pt x="70134" y="466249"/>
                  <a:pt x="101566" y="516017"/>
                  <a:pt x="135618" y="568405"/>
                </a:cubicBezTo>
                <a:cubicBezTo>
                  <a:pt x="177528" y="633889"/>
                  <a:pt x="229915" y="709851"/>
                  <a:pt x="308497" y="754380"/>
                </a:cubicBezTo>
                <a:lnTo>
                  <a:pt x="308497" y="1034653"/>
                </a:lnTo>
                <a:lnTo>
                  <a:pt x="539002" y="1034653"/>
                </a:lnTo>
                <a:lnTo>
                  <a:pt x="539002" y="738664"/>
                </a:lnTo>
                <a:cubicBezTo>
                  <a:pt x="625441" y="694134"/>
                  <a:pt x="635919" y="508159"/>
                  <a:pt x="638538" y="437436"/>
                </a:cubicBezTo>
                <a:lnTo>
                  <a:pt x="748552" y="240983"/>
                </a:lnTo>
                <a:close/>
              </a:path>
            </a:pathLst>
          </a:custGeom>
          <a:solidFill>
            <a:schemeClr val="accent6">
              <a:lumMod val="20000"/>
              <a:lumOff val="80000"/>
            </a:schemeClr>
          </a:solidFill>
          <a:ln w="2619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29BB6D5-997B-49CA-9A83-31D47830A9F2}"/>
              </a:ext>
            </a:extLst>
          </p:cNvPr>
          <p:cNvSpPr/>
          <p:nvPr/>
        </p:nvSpPr>
        <p:spPr>
          <a:xfrm>
            <a:off x="-1605343" y="4978075"/>
            <a:ext cx="1010475" cy="776338"/>
          </a:xfrm>
          <a:custGeom>
            <a:avLst/>
            <a:gdLst>
              <a:gd name="connsiteX0" fmla="*/ 678418 w 1010475"/>
              <a:gd name="connsiteY0" fmla="*/ 582505 h 776338"/>
              <a:gd name="connsiteX1" fmla="*/ 906304 w 1010475"/>
              <a:gd name="connsiteY1" fmla="*/ 585124 h 776338"/>
              <a:gd name="connsiteX2" fmla="*/ 906304 w 1010475"/>
              <a:gd name="connsiteY2" fmla="*/ 585124 h 776338"/>
              <a:gd name="connsiteX3" fmla="*/ 958691 w 1010475"/>
              <a:gd name="connsiteY3" fmla="*/ 532737 h 776338"/>
              <a:gd name="connsiteX4" fmla="*/ 906304 w 1010475"/>
              <a:gd name="connsiteY4" fmla="*/ 480349 h 776338"/>
              <a:gd name="connsiteX5" fmla="*/ 694134 w 1010475"/>
              <a:gd name="connsiteY5" fmla="*/ 477730 h 776338"/>
              <a:gd name="connsiteX6" fmla="*/ 971788 w 1010475"/>
              <a:gd name="connsiteY6" fmla="*/ 407007 h 776338"/>
              <a:gd name="connsiteX7" fmla="*/ 1008459 w 1010475"/>
              <a:gd name="connsiteY7" fmla="*/ 344142 h 776338"/>
              <a:gd name="connsiteX8" fmla="*/ 945594 w 1010475"/>
              <a:gd name="connsiteY8" fmla="*/ 307471 h 776338"/>
              <a:gd name="connsiteX9" fmla="*/ 704612 w 1010475"/>
              <a:gd name="connsiteY9" fmla="*/ 370336 h 776338"/>
              <a:gd name="connsiteX10" fmla="*/ 935117 w 1010475"/>
              <a:gd name="connsiteY10" fmla="*/ 244606 h 776338"/>
              <a:gd name="connsiteX11" fmla="*/ 956072 w 1010475"/>
              <a:gd name="connsiteY11" fmla="*/ 173882 h 776338"/>
              <a:gd name="connsiteX12" fmla="*/ 885349 w 1010475"/>
              <a:gd name="connsiteY12" fmla="*/ 152927 h 776338"/>
              <a:gd name="connsiteX13" fmla="*/ 639128 w 1010475"/>
              <a:gd name="connsiteY13" fmla="*/ 283896 h 776338"/>
              <a:gd name="connsiteX14" fmla="*/ 838200 w 1010475"/>
              <a:gd name="connsiteY14" fmla="*/ 108398 h 776338"/>
              <a:gd name="connsiteX15" fmla="*/ 843439 w 1010475"/>
              <a:gd name="connsiteY15" fmla="*/ 35056 h 776338"/>
              <a:gd name="connsiteX16" fmla="*/ 770096 w 1010475"/>
              <a:gd name="connsiteY16" fmla="*/ 29817 h 776338"/>
              <a:gd name="connsiteX17" fmla="*/ 529114 w 1010475"/>
              <a:gd name="connsiteY17" fmla="*/ 239367 h 776338"/>
              <a:gd name="connsiteX18" fmla="*/ 426958 w 1010475"/>
              <a:gd name="connsiteY18" fmla="*/ 270799 h 776338"/>
              <a:gd name="connsiteX19" fmla="*/ 429578 w 1010475"/>
              <a:gd name="connsiteY19" fmla="*/ 268180 h 776338"/>
              <a:gd name="connsiteX20" fmla="*/ 471488 w 1010475"/>
              <a:gd name="connsiteY20" fmla="*/ 37675 h 776338"/>
              <a:gd name="connsiteX21" fmla="*/ 411242 w 1010475"/>
              <a:gd name="connsiteY21" fmla="*/ 1004 h 776338"/>
              <a:gd name="connsiteX22" fmla="*/ 374571 w 1010475"/>
              <a:gd name="connsiteY22" fmla="*/ 61249 h 776338"/>
              <a:gd name="connsiteX23" fmla="*/ 327422 w 1010475"/>
              <a:gd name="connsiteY23" fmla="*/ 200076 h 776338"/>
              <a:gd name="connsiteX24" fmla="*/ 246221 w 1010475"/>
              <a:gd name="connsiteY24" fmla="*/ 441059 h 776338"/>
              <a:gd name="connsiteX25" fmla="*/ 0 w 1010475"/>
              <a:gd name="connsiteY25" fmla="*/ 574647 h 776338"/>
              <a:gd name="connsiteX26" fmla="*/ 110014 w 1010475"/>
              <a:gd name="connsiteY26" fmla="*/ 776339 h 776338"/>
              <a:gd name="connsiteX27" fmla="*/ 369332 w 1010475"/>
              <a:gd name="connsiteY27" fmla="*/ 637512 h 776338"/>
              <a:gd name="connsiteX28" fmla="*/ 678418 w 1010475"/>
              <a:gd name="connsiteY28" fmla="*/ 582505 h 77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0475" h="776338">
                <a:moveTo>
                  <a:pt x="678418" y="582505"/>
                </a:moveTo>
                <a:lnTo>
                  <a:pt x="906304" y="585124"/>
                </a:lnTo>
                <a:cubicBezTo>
                  <a:pt x="906304" y="585124"/>
                  <a:pt x="906304" y="585124"/>
                  <a:pt x="906304" y="585124"/>
                </a:cubicBezTo>
                <a:cubicBezTo>
                  <a:pt x="935117" y="585124"/>
                  <a:pt x="958691" y="561550"/>
                  <a:pt x="958691" y="532737"/>
                </a:cubicBezTo>
                <a:cubicBezTo>
                  <a:pt x="958691" y="503924"/>
                  <a:pt x="935117" y="480349"/>
                  <a:pt x="906304" y="480349"/>
                </a:cubicBezTo>
                <a:lnTo>
                  <a:pt x="694134" y="477730"/>
                </a:lnTo>
                <a:lnTo>
                  <a:pt x="971788" y="407007"/>
                </a:lnTo>
                <a:cubicBezTo>
                  <a:pt x="1000601" y="399149"/>
                  <a:pt x="1016318" y="370336"/>
                  <a:pt x="1008459" y="344142"/>
                </a:cubicBezTo>
                <a:cubicBezTo>
                  <a:pt x="1000601" y="315329"/>
                  <a:pt x="971788" y="299612"/>
                  <a:pt x="945594" y="307471"/>
                </a:cubicBezTo>
                <a:lnTo>
                  <a:pt x="704612" y="370336"/>
                </a:lnTo>
                <a:lnTo>
                  <a:pt x="935117" y="244606"/>
                </a:lnTo>
                <a:cubicBezTo>
                  <a:pt x="961311" y="231509"/>
                  <a:pt x="969169" y="200076"/>
                  <a:pt x="956072" y="173882"/>
                </a:cubicBezTo>
                <a:cubicBezTo>
                  <a:pt x="942975" y="147689"/>
                  <a:pt x="911543" y="139831"/>
                  <a:pt x="885349" y="152927"/>
                </a:cubicBezTo>
                <a:lnTo>
                  <a:pt x="639128" y="283896"/>
                </a:lnTo>
                <a:lnTo>
                  <a:pt x="838200" y="108398"/>
                </a:lnTo>
                <a:cubicBezTo>
                  <a:pt x="859155" y="90062"/>
                  <a:pt x="861774" y="56011"/>
                  <a:pt x="843439" y="35056"/>
                </a:cubicBezTo>
                <a:cubicBezTo>
                  <a:pt x="825103" y="14101"/>
                  <a:pt x="791051" y="11481"/>
                  <a:pt x="770096" y="29817"/>
                </a:cubicBezTo>
                <a:lnTo>
                  <a:pt x="529114" y="239367"/>
                </a:lnTo>
                <a:cubicBezTo>
                  <a:pt x="495062" y="255083"/>
                  <a:pt x="461010" y="265561"/>
                  <a:pt x="426958" y="270799"/>
                </a:cubicBezTo>
                <a:cubicBezTo>
                  <a:pt x="426958" y="270799"/>
                  <a:pt x="426958" y="268180"/>
                  <a:pt x="429578" y="268180"/>
                </a:cubicBezTo>
                <a:cubicBezTo>
                  <a:pt x="468868" y="194837"/>
                  <a:pt x="487204" y="105779"/>
                  <a:pt x="471488" y="37675"/>
                </a:cubicBezTo>
                <a:cubicBezTo>
                  <a:pt x="466249" y="11481"/>
                  <a:pt x="437436" y="-4235"/>
                  <a:pt x="411242" y="1004"/>
                </a:cubicBezTo>
                <a:cubicBezTo>
                  <a:pt x="385048" y="6242"/>
                  <a:pt x="369332" y="35056"/>
                  <a:pt x="374571" y="61249"/>
                </a:cubicBezTo>
                <a:cubicBezTo>
                  <a:pt x="382429" y="95301"/>
                  <a:pt x="356235" y="145069"/>
                  <a:pt x="327422" y="200076"/>
                </a:cubicBezTo>
                <a:cubicBezTo>
                  <a:pt x="290751" y="268180"/>
                  <a:pt x="248841" y="349381"/>
                  <a:pt x="246221" y="441059"/>
                </a:cubicBezTo>
                <a:lnTo>
                  <a:pt x="0" y="574647"/>
                </a:lnTo>
                <a:lnTo>
                  <a:pt x="110014" y="776339"/>
                </a:lnTo>
                <a:lnTo>
                  <a:pt x="369332" y="637512"/>
                </a:lnTo>
                <a:cubicBezTo>
                  <a:pt x="447913" y="692519"/>
                  <a:pt x="615553" y="613937"/>
                  <a:pt x="678418" y="582505"/>
                </a:cubicBezTo>
                <a:close/>
              </a:path>
            </a:pathLst>
          </a:custGeom>
          <a:solidFill>
            <a:schemeClr val="accent6">
              <a:lumMod val="20000"/>
              <a:lumOff val="80000"/>
            </a:schemeClr>
          </a:solidFill>
          <a:ln w="2619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E7C0A70-D691-4640-9AAF-6C6C74EA0BB2}"/>
              </a:ext>
            </a:extLst>
          </p:cNvPr>
          <p:cNvSpPr/>
          <p:nvPr/>
        </p:nvSpPr>
        <p:spPr>
          <a:xfrm>
            <a:off x="246784" y="-1673456"/>
            <a:ext cx="917906" cy="919400"/>
          </a:xfrm>
          <a:custGeom>
            <a:avLst/>
            <a:gdLst>
              <a:gd name="connsiteX0" fmla="*/ 327422 w 917906"/>
              <a:gd name="connsiteY0" fmla="*/ 657463 h 919400"/>
              <a:gd name="connsiteX1" fmla="*/ 382429 w 917906"/>
              <a:gd name="connsiteY1" fmla="*/ 877491 h 919400"/>
              <a:gd name="connsiteX2" fmla="*/ 432197 w 917906"/>
              <a:gd name="connsiteY2" fmla="*/ 916781 h 919400"/>
              <a:gd name="connsiteX3" fmla="*/ 445294 w 917906"/>
              <a:gd name="connsiteY3" fmla="*/ 914162 h 919400"/>
              <a:gd name="connsiteX4" fmla="*/ 484584 w 917906"/>
              <a:gd name="connsiteY4" fmla="*/ 851297 h 919400"/>
              <a:gd name="connsiteX5" fmla="*/ 434816 w 917906"/>
              <a:gd name="connsiteY5" fmla="*/ 644366 h 919400"/>
              <a:gd name="connsiteX6" fmla="*/ 573643 w 917906"/>
              <a:gd name="connsiteY6" fmla="*/ 893207 h 919400"/>
              <a:gd name="connsiteX7" fmla="*/ 620792 w 917906"/>
              <a:gd name="connsiteY7" fmla="*/ 919401 h 919400"/>
              <a:gd name="connsiteX8" fmla="*/ 646986 w 917906"/>
              <a:gd name="connsiteY8" fmla="*/ 911543 h 919400"/>
              <a:gd name="connsiteX9" fmla="*/ 667941 w 917906"/>
              <a:gd name="connsiteY9" fmla="*/ 840819 h 919400"/>
              <a:gd name="connsiteX10" fmla="*/ 547449 w 917906"/>
              <a:gd name="connsiteY10" fmla="*/ 623411 h 919400"/>
              <a:gd name="connsiteX11" fmla="*/ 725567 w 917906"/>
              <a:gd name="connsiteY11" fmla="*/ 814626 h 919400"/>
              <a:gd name="connsiteX12" fmla="*/ 764858 w 917906"/>
              <a:gd name="connsiteY12" fmla="*/ 830342 h 919400"/>
              <a:gd name="connsiteX13" fmla="*/ 801529 w 917906"/>
              <a:gd name="connsiteY13" fmla="*/ 817245 h 919400"/>
              <a:gd name="connsiteX14" fmla="*/ 804148 w 917906"/>
              <a:gd name="connsiteY14" fmla="*/ 743903 h 919400"/>
              <a:gd name="connsiteX15" fmla="*/ 612934 w 917906"/>
              <a:gd name="connsiteY15" fmla="*/ 539591 h 919400"/>
              <a:gd name="connsiteX16" fmla="*/ 835581 w 917906"/>
              <a:gd name="connsiteY16" fmla="*/ 688896 h 919400"/>
              <a:gd name="connsiteX17" fmla="*/ 864394 w 917906"/>
              <a:gd name="connsiteY17" fmla="*/ 696754 h 919400"/>
              <a:gd name="connsiteX18" fmla="*/ 908923 w 917906"/>
              <a:gd name="connsiteY18" fmla="*/ 673179 h 919400"/>
              <a:gd name="connsiteX19" fmla="*/ 895826 w 917906"/>
              <a:gd name="connsiteY19" fmla="*/ 599837 h 919400"/>
              <a:gd name="connsiteX20" fmla="*/ 628650 w 917906"/>
              <a:gd name="connsiteY20" fmla="*/ 421719 h 919400"/>
              <a:gd name="connsiteX21" fmla="*/ 571024 w 917906"/>
              <a:gd name="connsiteY21" fmla="*/ 332661 h 919400"/>
              <a:gd name="connsiteX22" fmla="*/ 573643 w 917906"/>
              <a:gd name="connsiteY22" fmla="*/ 332661 h 919400"/>
              <a:gd name="connsiteX23" fmla="*/ 806768 w 917906"/>
              <a:gd name="connsiteY23" fmla="*/ 314325 h 919400"/>
              <a:gd name="connsiteX24" fmla="*/ 825103 w 917906"/>
              <a:gd name="connsiteY24" fmla="*/ 248841 h 919400"/>
              <a:gd name="connsiteX25" fmla="*/ 759619 w 917906"/>
              <a:gd name="connsiteY25" fmla="*/ 230505 h 919400"/>
              <a:gd name="connsiteX26" fmla="*/ 612934 w 917906"/>
              <a:gd name="connsiteY26" fmla="*/ 220028 h 919400"/>
              <a:gd name="connsiteX27" fmla="*/ 358854 w 917906"/>
              <a:gd name="connsiteY27" fmla="*/ 204311 h 919400"/>
              <a:gd name="connsiteX28" fmla="*/ 167640 w 917906"/>
              <a:gd name="connsiteY28" fmla="*/ 0 h 919400"/>
              <a:gd name="connsiteX29" fmla="*/ 0 w 917906"/>
              <a:gd name="connsiteY29" fmla="*/ 157162 h 919400"/>
              <a:gd name="connsiteX30" fmla="*/ 201692 w 917906"/>
              <a:gd name="connsiteY30" fmla="*/ 371951 h 919400"/>
              <a:gd name="connsiteX31" fmla="*/ 327422 w 917906"/>
              <a:gd name="connsiteY31" fmla="*/ 657463 h 9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906" h="919400">
                <a:moveTo>
                  <a:pt x="327422" y="657463"/>
                </a:moveTo>
                <a:lnTo>
                  <a:pt x="382429" y="877491"/>
                </a:lnTo>
                <a:cubicBezTo>
                  <a:pt x="387667" y="901065"/>
                  <a:pt x="408623" y="916781"/>
                  <a:pt x="432197" y="916781"/>
                </a:cubicBezTo>
                <a:cubicBezTo>
                  <a:pt x="437436" y="916781"/>
                  <a:pt x="440055" y="916781"/>
                  <a:pt x="445294" y="914162"/>
                </a:cubicBezTo>
                <a:cubicBezTo>
                  <a:pt x="474107" y="906304"/>
                  <a:pt x="489823" y="880110"/>
                  <a:pt x="484584" y="851297"/>
                </a:cubicBezTo>
                <a:lnTo>
                  <a:pt x="434816" y="644366"/>
                </a:lnTo>
                <a:lnTo>
                  <a:pt x="573643" y="893207"/>
                </a:lnTo>
                <a:cubicBezTo>
                  <a:pt x="584121" y="911543"/>
                  <a:pt x="599837" y="919401"/>
                  <a:pt x="620792" y="919401"/>
                </a:cubicBezTo>
                <a:cubicBezTo>
                  <a:pt x="628650" y="919401"/>
                  <a:pt x="639128" y="916781"/>
                  <a:pt x="646986" y="911543"/>
                </a:cubicBezTo>
                <a:cubicBezTo>
                  <a:pt x="673179" y="898446"/>
                  <a:pt x="681037" y="864394"/>
                  <a:pt x="667941" y="840819"/>
                </a:cubicBezTo>
                <a:lnTo>
                  <a:pt x="547449" y="623411"/>
                </a:lnTo>
                <a:lnTo>
                  <a:pt x="725567" y="814626"/>
                </a:lnTo>
                <a:cubicBezTo>
                  <a:pt x="736044" y="825103"/>
                  <a:pt x="749141" y="830342"/>
                  <a:pt x="764858" y="830342"/>
                </a:cubicBezTo>
                <a:cubicBezTo>
                  <a:pt x="777954" y="830342"/>
                  <a:pt x="791051" y="825103"/>
                  <a:pt x="801529" y="817245"/>
                </a:cubicBezTo>
                <a:cubicBezTo>
                  <a:pt x="822484" y="796290"/>
                  <a:pt x="822484" y="764857"/>
                  <a:pt x="804148" y="743903"/>
                </a:cubicBezTo>
                <a:lnTo>
                  <a:pt x="612934" y="539591"/>
                </a:lnTo>
                <a:lnTo>
                  <a:pt x="835581" y="688896"/>
                </a:lnTo>
                <a:cubicBezTo>
                  <a:pt x="843439" y="694134"/>
                  <a:pt x="853916" y="696754"/>
                  <a:pt x="864394" y="696754"/>
                </a:cubicBezTo>
                <a:cubicBezTo>
                  <a:pt x="880110" y="696754"/>
                  <a:pt x="898446" y="688896"/>
                  <a:pt x="908923" y="673179"/>
                </a:cubicBezTo>
                <a:cubicBezTo>
                  <a:pt x="924639" y="649605"/>
                  <a:pt x="919401" y="615553"/>
                  <a:pt x="895826" y="599837"/>
                </a:cubicBezTo>
                <a:lnTo>
                  <a:pt x="628650" y="421719"/>
                </a:lnTo>
                <a:cubicBezTo>
                  <a:pt x="605076" y="392906"/>
                  <a:pt x="586740" y="361474"/>
                  <a:pt x="571024" y="332661"/>
                </a:cubicBezTo>
                <a:cubicBezTo>
                  <a:pt x="571024" y="332661"/>
                  <a:pt x="573643" y="332661"/>
                  <a:pt x="573643" y="332661"/>
                </a:cubicBezTo>
                <a:cubicBezTo>
                  <a:pt x="652224" y="350996"/>
                  <a:pt x="743903" y="348377"/>
                  <a:pt x="806768" y="314325"/>
                </a:cubicBezTo>
                <a:cubicBezTo>
                  <a:pt x="830342" y="301228"/>
                  <a:pt x="838200" y="272415"/>
                  <a:pt x="825103" y="248841"/>
                </a:cubicBezTo>
                <a:cubicBezTo>
                  <a:pt x="812006" y="225266"/>
                  <a:pt x="783193" y="217408"/>
                  <a:pt x="759619" y="230505"/>
                </a:cubicBezTo>
                <a:cubicBezTo>
                  <a:pt x="730806" y="246221"/>
                  <a:pt x="673179" y="233124"/>
                  <a:pt x="612934" y="220028"/>
                </a:cubicBezTo>
                <a:cubicBezTo>
                  <a:pt x="536972" y="201692"/>
                  <a:pt x="447913" y="180737"/>
                  <a:pt x="358854" y="204311"/>
                </a:cubicBezTo>
                <a:lnTo>
                  <a:pt x="167640" y="0"/>
                </a:lnTo>
                <a:lnTo>
                  <a:pt x="0" y="157162"/>
                </a:lnTo>
                <a:lnTo>
                  <a:pt x="201692" y="371951"/>
                </a:lnTo>
                <a:cubicBezTo>
                  <a:pt x="159782" y="463629"/>
                  <a:pt x="277654" y="607695"/>
                  <a:pt x="327422" y="657463"/>
                </a:cubicBezTo>
                <a:close/>
              </a:path>
            </a:pathLst>
          </a:custGeom>
          <a:solidFill>
            <a:schemeClr val="accent6">
              <a:lumMod val="20000"/>
              <a:lumOff val="80000"/>
            </a:schemeClr>
          </a:solidFill>
          <a:ln w="2619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89E7AB7-A77B-491E-BBE0-2D697243383F}"/>
              </a:ext>
            </a:extLst>
          </p:cNvPr>
          <p:cNvSpPr/>
          <p:nvPr/>
        </p:nvSpPr>
        <p:spPr>
          <a:xfrm>
            <a:off x="9272427" y="5264001"/>
            <a:ext cx="910048" cy="930860"/>
          </a:xfrm>
          <a:custGeom>
            <a:avLst/>
            <a:gdLst>
              <a:gd name="connsiteX0" fmla="*/ 910049 w 910048"/>
              <a:gd name="connsiteY0" fmla="*/ 773699 h 930860"/>
              <a:gd name="connsiteX1" fmla="*/ 710976 w 910048"/>
              <a:gd name="connsiteY1" fmla="*/ 556290 h 930860"/>
              <a:gd name="connsiteX2" fmla="*/ 580007 w 910048"/>
              <a:gd name="connsiteY2" fmla="*/ 268159 h 930860"/>
              <a:gd name="connsiteX3" fmla="*/ 527620 w 910048"/>
              <a:gd name="connsiteY3" fmla="*/ 48132 h 930860"/>
              <a:gd name="connsiteX4" fmla="*/ 464755 w 910048"/>
              <a:gd name="connsiteY4" fmla="*/ 8841 h 930860"/>
              <a:gd name="connsiteX5" fmla="*/ 425464 w 910048"/>
              <a:gd name="connsiteY5" fmla="*/ 71706 h 930860"/>
              <a:gd name="connsiteX6" fmla="*/ 475232 w 910048"/>
              <a:gd name="connsiteY6" fmla="*/ 278637 h 930860"/>
              <a:gd name="connsiteX7" fmla="*/ 336406 w 910048"/>
              <a:gd name="connsiteY7" fmla="*/ 27177 h 930860"/>
              <a:gd name="connsiteX8" fmla="*/ 265682 w 910048"/>
              <a:gd name="connsiteY8" fmla="*/ 6222 h 930860"/>
              <a:gd name="connsiteX9" fmla="*/ 244727 w 910048"/>
              <a:gd name="connsiteY9" fmla="*/ 76945 h 930860"/>
              <a:gd name="connsiteX10" fmla="*/ 365219 w 910048"/>
              <a:gd name="connsiteY10" fmla="*/ 296972 h 930860"/>
              <a:gd name="connsiteX11" fmla="*/ 187101 w 910048"/>
              <a:gd name="connsiteY11" fmla="*/ 105758 h 930860"/>
              <a:gd name="connsiteX12" fmla="*/ 113759 w 910048"/>
              <a:gd name="connsiteY12" fmla="*/ 103138 h 930860"/>
              <a:gd name="connsiteX13" fmla="*/ 111139 w 910048"/>
              <a:gd name="connsiteY13" fmla="*/ 176481 h 930860"/>
              <a:gd name="connsiteX14" fmla="*/ 302354 w 910048"/>
              <a:gd name="connsiteY14" fmla="*/ 383412 h 930860"/>
              <a:gd name="connsiteX15" fmla="*/ 82326 w 910048"/>
              <a:gd name="connsiteY15" fmla="*/ 234107 h 930860"/>
              <a:gd name="connsiteX16" fmla="*/ 8984 w 910048"/>
              <a:gd name="connsiteY16" fmla="*/ 247204 h 930860"/>
              <a:gd name="connsiteX17" fmla="*/ 22080 w 910048"/>
              <a:gd name="connsiteY17" fmla="*/ 320547 h 930860"/>
              <a:gd name="connsiteX18" fmla="*/ 286637 w 910048"/>
              <a:gd name="connsiteY18" fmla="*/ 501283 h 930860"/>
              <a:gd name="connsiteX19" fmla="*/ 344264 w 910048"/>
              <a:gd name="connsiteY19" fmla="*/ 590342 h 930860"/>
              <a:gd name="connsiteX20" fmla="*/ 341644 w 910048"/>
              <a:gd name="connsiteY20" fmla="*/ 590342 h 930860"/>
              <a:gd name="connsiteX21" fmla="*/ 108520 w 910048"/>
              <a:gd name="connsiteY21" fmla="*/ 608678 h 930860"/>
              <a:gd name="connsiteX22" fmla="*/ 87565 w 910048"/>
              <a:gd name="connsiteY22" fmla="*/ 674162 h 930860"/>
              <a:gd name="connsiteX23" fmla="*/ 153049 w 910048"/>
              <a:gd name="connsiteY23" fmla="*/ 695117 h 930860"/>
              <a:gd name="connsiteX24" fmla="*/ 299734 w 910048"/>
              <a:gd name="connsiteY24" fmla="*/ 708214 h 930860"/>
              <a:gd name="connsiteX25" fmla="*/ 553814 w 910048"/>
              <a:gd name="connsiteY25" fmla="*/ 726550 h 930860"/>
              <a:gd name="connsiteX26" fmla="*/ 742409 w 910048"/>
              <a:gd name="connsiteY26" fmla="*/ 930861 h 930860"/>
              <a:gd name="connsiteX27" fmla="*/ 910049 w 910048"/>
              <a:gd name="connsiteY27" fmla="*/ 773699 h 93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10048" h="930860">
                <a:moveTo>
                  <a:pt x="910049" y="773699"/>
                </a:moveTo>
                <a:lnTo>
                  <a:pt x="710976" y="556290"/>
                </a:lnTo>
                <a:cubicBezTo>
                  <a:pt x="745028" y="464612"/>
                  <a:pt x="627156" y="320547"/>
                  <a:pt x="580007" y="268159"/>
                </a:cubicBezTo>
                <a:lnTo>
                  <a:pt x="527620" y="48132"/>
                </a:lnTo>
                <a:cubicBezTo>
                  <a:pt x="519762" y="19318"/>
                  <a:pt x="493568" y="3602"/>
                  <a:pt x="464755" y="8841"/>
                </a:cubicBezTo>
                <a:cubicBezTo>
                  <a:pt x="435942" y="16699"/>
                  <a:pt x="420225" y="42893"/>
                  <a:pt x="425464" y="71706"/>
                </a:cubicBezTo>
                <a:lnTo>
                  <a:pt x="475232" y="278637"/>
                </a:lnTo>
                <a:lnTo>
                  <a:pt x="336406" y="27177"/>
                </a:lnTo>
                <a:cubicBezTo>
                  <a:pt x="323309" y="983"/>
                  <a:pt x="291876" y="-6875"/>
                  <a:pt x="265682" y="6222"/>
                </a:cubicBezTo>
                <a:cubicBezTo>
                  <a:pt x="239489" y="19318"/>
                  <a:pt x="231630" y="50751"/>
                  <a:pt x="244727" y="76945"/>
                </a:cubicBezTo>
                <a:lnTo>
                  <a:pt x="365219" y="296972"/>
                </a:lnTo>
                <a:lnTo>
                  <a:pt x="187101" y="105758"/>
                </a:lnTo>
                <a:cubicBezTo>
                  <a:pt x="166146" y="84803"/>
                  <a:pt x="134714" y="82183"/>
                  <a:pt x="113759" y="103138"/>
                </a:cubicBezTo>
                <a:cubicBezTo>
                  <a:pt x="92804" y="124093"/>
                  <a:pt x="90184" y="155526"/>
                  <a:pt x="111139" y="176481"/>
                </a:cubicBezTo>
                <a:lnTo>
                  <a:pt x="302354" y="383412"/>
                </a:lnTo>
                <a:lnTo>
                  <a:pt x="82326" y="234107"/>
                </a:lnTo>
                <a:cubicBezTo>
                  <a:pt x="58752" y="218391"/>
                  <a:pt x="24700" y="223630"/>
                  <a:pt x="8984" y="247204"/>
                </a:cubicBezTo>
                <a:cubicBezTo>
                  <a:pt x="-6733" y="270778"/>
                  <a:pt x="-1494" y="304830"/>
                  <a:pt x="22080" y="320547"/>
                </a:cubicBezTo>
                <a:lnTo>
                  <a:pt x="286637" y="501283"/>
                </a:lnTo>
                <a:cubicBezTo>
                  <a:pt x="310212" y="530097"/>
                  <a:pt x="328547" y="561529"/>
                  <a:pt x="344264" y="590342"/>
                </a:cubicBezTo>
                <a:cubicBezTo>
                  <a:pt x="344264" y="590342"/>
                  <a:pt x="341644" y="590342"/>
                  <a:pt x="341644" y="590342"/>
                </a:cubicBezTo>
                <a:cubicBezTo>
                  <a:pt x="263063" y="572007"/>
                  <a:pt x="171385" y="574626"/>
                  <a:pt x="108520" y="608678"/>
                </a:cubicBezTo>
                <a:cubicBezTo>
                  <a:pt x="84946" y="621775"/>
                  <a:pt x="74468" y="650588"/>
                  <a:pt x="87565" y="674162"/>
                </a:cubicBezTo>
                <a:cubicBezTo>
                  <a:pt x="100662" y="697737"/>
                  <a:pt x="129475" y="708214"/>
                  <a:pt x="153049" y="695117"/>
                </a:cubicBezTo>
                <a:cubicBezTo>
                  <a:pt x="181862" y="679401"/>
                  <a:pt x="239489" y="692498"/>
                  <a:pt x="299734" y="708214"/>
                </a:cubicBezTo>
                <a:cubicBezTo>
                  <a:pt x="375696" y="726550"/>
                  <a:pt x="464755" y="747505"/>
                  <a:pt x="553814" y="726550"/>
                </a:cubicBezTo>
                <a:lnTo>
                  <a:pt x="742409" y="930861"/>
                </a:lnTo>
                <a:lnTo>
                  <a:pt x="910049" y="773699"/>
                </a:lnTo>
                <a:close/>
              </a:path>
            </a:pathLst>
          </a:custGeom>
          <a:solidFill>
            <a:schemeClr val="accent6">
              <a:lumMod val="20000"/>
              <a:lumOff val="80000"/>
            </a:schemeClr>
          </a:solidFill>
          <a:ln w="2619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9E99CB6-3EBA-49EE-8811-28171F933E48}"/>
              </a:ext>
            </a:extLst>
          </p:cNvPr>
          <p:cNvSpPr/>
          <p:nvPr/>
        </p:nvSpPr>
        <p:spPr>
          <a:xfrm>
            <a:off x="8423961" y="-1410284"/>
            <a:ext cx="888630" cy="963930"/>
          </a:xfrm>
          <a:custGeom>
            <a:avLst/>
            <a:gdLst>
              <a:gd name="connsiteX0" fmla="*/ 55669 w 888630"/>
              <a:gd name="connsiteY0" fmla="*/ 565785 h 963930"/>
              <a:gd name="connsiteX1" fmla="*/ 74005 w 888630"/>
              <a:gd name="connsiteY1" fmla="*/ 563166 h 963930"/>
              <a:gd name="connsiteX2" fmla="*/ 273077 w 888630"/>
              <a:gd name="connsiteY2" fmla="*/ 492443 h 963930"/>
              <a:gd name="connsiteX3" fmla="*/ 37334 w 888630"/>
              <a:gd name="connsiteY3" fmla="*/ 654844 h 963930"/>
              <a:gd name="connsiteX4" fmla="*/ 24237 w 888630"/>
              <a:gd name="connsiteY4" fmla="*/ 728186 h 963930"/>
              <a:gd name="connsiteX5" fmla="*/ 66147 w 888630"/>
              <a:gd name="connsiteY5" fmla="*/ 751761 h 963930"/>
              <a:gd name="connsiteX6" fmla="*/ 94960 w 888630"/>
              <a:gd name="connsiteY6" fmla="*/ 741283 h 963930"/>
              <a:gd name="connsiteX7" fmla="*/ 299271 w 888630"/>
              <a:gd name="connsiteY7" fmla="*/ 599837 h 963930"/>
              <a:gd name="connsiteX8" fmla="*/ 126393 w 888630"/>
              <a:gd name="connsiteY8" fmla="*/ 796290 h 963930"/>
              <a:gd name="connsiteX9" fmla="*/ 131631 w 888630"/>
              <a:gd name="connsiteY9" fmla="*/ 869632 h 963930"/>
              <a:gd name="connsiteX10" fmla="*/ 165683 w 888630"/>
              <a:gd name="connsiteY10" fmla="*/ 882729 h 963930"/>
              <a:gd name="connsiteX11" fmla="*/ 204974 w 888630"/>
              <a:gd name="connsiteY11" fmla="*/ 864394 h 963930"/>
              <a:gd name="connsiteX12" fmla="*/ 390949 w 888630"/>
              <a:gd name="connsiteY12" fmla="*/ 652224 h 963930"/>
              <a:gd name="connsiteX13" fmla="*/ 265219 w 888630"/>
              <a:gd name="connsiteY13" fmla="*/ 887968 h 963930"/>
              <a:gd name="connsiteX14" fmla="*/ 286174 w 888630"/>
              <a:gd name="connsiteY14" fmla="*/ 958691 h 963930"/>
              <a:gd name="connsiteX15" fmla="*/ 309749 w 888630"/>
              <a:gd name="connsiteY15" fmla="*/ 963930 h 963930"/>
              <a:gd name="connsiteX16" fmla="*/ 356898 w 888630"/>
              <a:gd name="connsiteY16" fmla="*/ 935117 h 963930"/>
              <a:gd name="connsiteX17" fmla="*/ 508821 w 888630"/>
              <a:gd name="connsiteY17" fmla="*/ 652224 h 963930"/>
              <a:gd name="connsiteX18" fmla="*/ 592641 w 888630"/>
              <a:gd name="connsiteY18" fmla="*/ 586740 h 963930"/>
              <a:gd name="connsiteX19" fmla="*/ 592641 w 888630"/>
              <a:gd name="connsiteY19" fmla="*/ 589359 h 963930"/>
              <a:gd name="connsiteX20" fmla="*/ 634551 w 888630"/>
              <a:gd name="connsiteY20" fmla="*/ 819864 h 963930"/>
              <a:gd name="connsiteX21" fmla="*/ 702655 w 888630"/>
              <a:gd name="connsiteY21" fmla="*/ 832961 h 963930"/>
              <a:gd name="connsiteX22" fmla="*/ 715752 w 888630"/>
              <a:gd name="connsiteY22" fmla="*/ 764857 h 963930"/>
              <a:gd name="connsiteX23" fmla="*/ 713133 w 888630"/>
              <a:gd name="connsiteY23" fmla="*/ 615553 h 963930"/>
              <a:gd name="connsiteX24" fmla="*/ 705274 w 888630"/>
              <a:gd name="connsiteY24" fmla="*/ 361474 h 963930"/>
              <a:gd name="connsiteX25" fmla="*/ 888631 w 888630"/>
              <a:gd name="connsiteY25" fmla="*/ 151924 h 963930"/>
              <a:gd name="connsiteX26" fmla="*/ 715752 w 888630"/>
              <a:gd name="connsiteY26" fmla="*/ 0 h 963930"/>
              <a:gd name="connsiteX27" fmla="*/ 521918 w 888630"/>
              <a:gd name="connsiteY27" fmla="*/ 222647 h 963930"/>
              <a:gd name="connsiteX28" fmla="*/ 249503 w 888630"/>
              <a:gd name="connsiteY28" fmla="*/ 382429 h 963930"/>
              <a:gd name="connsiteX29" fmla="*/ 34714 w 888630"/>
              <a:gd name="connsiteY29" fmla="*/ 458391 h 963930"/>
              <a:gd name="connsiteX30" fmla="*/ 3282 w 888630"/>
              <a:gd name="connsiteY30" fmla="*/ 526494 h 963930"/>
              <a:gd name="connsiteX31" fmla="*/ 55669 w 888630"/>
              <a:gd name="connsiteY31" fmla="*/ 565785 h 9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630" h="963930">
                <a:moveTo>
                  <a:pt x="55669" y="565785"/>
                </a:moveTo>
                <a:cubicBezTo>
                  <a:pt x="60908" y="565785"/>
                  <a:pt x="66147" y="565785"/>
                  <a:pt x="74005" y="563166"/>
                </a:cubicBezTo>
                <a:lnTo>
                  <a:pt x="273077" y="492443"/>
                </a:lnTo>
                <a:lnTo>
                  <a:pt x="37334" y="654844"/>
                </a:lnTo>
                <a:cubicBezTo>
                  <a:pt x="13759" y="670560"/>
                  <a:pt x="8521" y="704612"/>
                  <a:pt x="24237" y="728186"/>
                </a:cubicBezTo>
                <a:cubicBezTo>
                  <a:pt x="34714" y="743903"/>
                  <a:pt x="50431" y="751761"/>
                  <a:pt x="66147" y="751761"/>
                </a:cubicBezTo>
                <a:cubicBezTo>
                  <a:pt x="76624" y="751761"/>
                  <a:pt x="87102" y="749141"/>
                  <a:pt x="94960" y="741283"/>
                </a:cubicBezTo>
                <a:lnTo>
                  <a:pt x="299271" y="599837"/>
                </a:lnTo>
                <a:lnTo>
                  <a:pt x="126393" y="796290"/>
                </a:lnTo>
                <a:cubicBezTo>
                  <a:pt x="108057" y="817245"/>
                  <a:pt x="110676" y="851297"/>
                  <a:pt x="131631" y="869632"/>
                </a:cubicBezTo>
                <a:cubicBezTo>
                  <a:pt x="142109" y="877491"/>
                  <a:pt x="152586" y="882729"/>
                  <a:pt x="165683" y="882729"/>
                </a:cubicBezTo>
                <a:cubicBezTo>
                  <a:pt x="181399" y="882729"/>
                  <a:pt x="194496" y="877491"/>
                  <a:pt x="204974" y="864394"/>
                </a:cubicBezTo>
                <a:lnTo>
                  <a:pt x="390949" y="652224"/>
                </a:lnTo>
                <a:lnTo>
                  <a:pt x="265219" y="887968"/>
                </a:lnTo>
                <a:cubicBezTo>
                  <a:pt x="252122" y="914162"/>
                  <a:pt x="259981" y="945594"/>
                  <a:pt x="286174" y="958691"/>
                </a:cubicBezTo>
                <a:cubicBezTo>
                  <a:pt x="294033" y="963930"/>
                  <a:pt x="301891" y="963930"/>
                  <a:pt x="309749" y="963930"/>
                </a:cubicBezTo>
                <a:cubicBezTo>
                  <a:pt x="328084" y="963930"/>
                  <a:pt x="346420" y="953453"/>
                  <a:pt x="356898" y="935117"/>
                </a:cubicBezTo>
                <a:lnTo>
                  <a:pt x="508821" y="652224"/>
                </a:lnTo>
                <a:cubicBezTo>
                  <a:pt x="535015" y="626031"/>
                  <a:pt x="563828" y="605076"/>
                  <a:pt x="592641" y="586740"/>
                </a:cubicBezTo>
                <a:cubicBezTo>
                  <a:pt x="592641" y="586740"/>
                  <a:pt x="592641" y="589359"/>
                  <a:pt x="592641" y="589359"/>
                </a:cubicBezTo>
                <a:cubicBezTo>
                  <a:pt x="582164" y="670560"/>
                  <a:pt x="595261" y="762238"/>
                  <a:pt x="634551" y="819864"/>
                </a:cubicBezTo>
                <a:cubicBezTo>
                  <a:pt x="650268" y="843439"/>
                  <a:pt x="679081" y="848678"/>
                  <a:pt x="702655" y="832961"/>
                </a:cubicBezTo>
                <a:cubicBezTo>
                  <a:pt x="726229" y="817245"/>
                  <a:pt x="731468" y="788432"/>
                  <a:pt x="715752" y="764857"/>
                </a:cubicBezTo>
                <a:cubicBezTo>
                  <a:pt x="697416" y="736044"/>
                  <a:pt x="705274" y="678418"/>
                  <a:pt x="713133" y="615553"/>
                </a:cubicBezTo>
                <a:cubicBezTo>
                  <a:pt x="723610" y="539591"/>
                  <a:pt x="734087" y="447913"/>
                  <a:pt x="705274" y="361474"/>
                </a:cubicBezTo>
                <a:lnTo>
                  <a:pt x="888631" y="151924"/>
                </a:lnTo>
                <a:lnTo>
                  <a:pt x="715752" y="0"/>
                </a:lnTo>
                <a:lnTo>
                  <a:pt x="521918" y="222647"/>
                </a:lnTo>
                <a:cubicBezTo>
                  <a:pt x="427621" y="199073"/>
                  <a:pt x="296652" y="332661"/>
                  <a:pt x="249503" y="382429"/>
                </a:cubicBezTo>
                <a:lnTo>
                  <a:pt x="34714" y="458391"/>
                </a:lnTo>
                <a:cubicBezTo>
                  <a:pt x="8521" y="468868"/>
                  <a:pt x="-7196" y="497681"/>
                  <a:pt x="3282" y="526494"/>
                </a:cubicBezTo>
                <a:cubicBezTo>
                  <a:pt x="13759" y="552688"/>
                  <a:pt x="34714" y="565785"/>
                  <a:pt x="55669" y="565785"/>
                </a:cubicBezTo>
                <a:close/>
              </a:path>
            </a:pathLst>
          </a:custGeom>
          <a:solidFill>
            <a:schemeClr val="accent6">
              <a:lumMod val="20000"/>
              <a:lumOff val="80000"/>
            </a:schemeClr>
          </a:solidFill>
          <a:ln w="26194" cap="flat">
            <a:noFill/>
            <a:prstDash val="solid"/>
            <a:miter/>
          </a:ln>
        </p:spPr>
        <p:txBody>
          <a:bodyPr rtlCol="0" anchor="ctr"/>
          <a:lstStyle/>
          <a:p>
            <a:endParaRPr lang="en-US"/>
          </a:p>
        </p:txBody>
      </p:sp>
      <p:pic>
        <p:nvPicPr>
          <p:cNvPr id="64" name="Graphic 63" descr="Shooting star with solid fill">
            <a:extLst>
              <a:ext uri="{FF2B5EF4-FFF2-40B4-BE49-F238E27FC236}">
                <a16:creationId xmlns:a16="http://schemas.microsoft.com/office/drawing/2014/main" id="{08B85D6E-5868-495C-B1A9-CEB51144F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964061">
            <a:off x="-3710216" y="-2140346"/>
            <a:ext cx="2772580" cy="2772580"/>
          </a:xfrm>
          <a:prstGeom prst="rect">
            <a:avLst/>
          </a:prstGeom>
        </p:spPr>
      </p:pic>
      <p:pic>
        <p:nvPicPr>
          <p:cNvPr id="65" name="Graphic 64" descr="Stars with solid fill">
            <a:extLst>
              <a:ext uri="{FF2B5EF4-FFF2-40B4-BE49-F238E27FC236}">
                <a16:creationId xmlns:a16="http://schemas.microsoft.com/office/drawing/2014/main" id="{751BC404-B750-425E-B654-7C553AE291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8015" y="-1668456"/>
            <a:ext cx="914400" cy="914400"/>
          </a:xfrm>
          <a:prstGeom prst="rect">
            <a:avLst/>
          </a:prstGeom>
          <a:effectLst>
            <a:glow rad="1905000">
              <a:schemeClr val="accent6">
                <a:satMod val="175000"/>
                <a:alpha val="40000"/>
              </a:schemeClr>
            </a:glow>
          </a:effectLst>
        </p:spPr>
      </p:pic>
      <p:pic>
        <p:nvPicPr>
          <p:cNvPr id="66" name="Graphic 65" descr="Stars with solid fill">
            <a:extLst>
              <a:ext uri="{FF2B5EF4-FFF2-40B4-BE49-F238E27FC236}">
                <a16:creationId xmlns:a16="http://schemas.microsoft.com/office/drawing/2014/main" id="{849453A3-ADC1-4805-8A44-5AB296326C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05584" y="-1873931"/>
            <a:ext cx="914400" cy="914400"/>
          </a:xfrm>
          <a:prstGeom prst="rect">
            <a:avLst/>
          </a:prstGeom>
          <a:effectLst>
            <a:glow rad="1574800">
              <a:schemeClr val="accent6">
                <a:satMod val="175000"/>
                <a:alpha val="30000"/>
              </a:schemeClr>
            </a:glow>
          </a:effectLst>
        </p:spPr>
      </p:pic>
      <p:pic>
        <p:nvPicPr>
          <p:cNvPr id="67" name="Graphic 66" descr="Stars with solid fill">
            <a:extLst>
              <a:ext uri="{FF2B5EF4-FFF2-40B4-BE49-F238E27FC236}">
                <a16:creationId xmlns:a16="http://schemas.microsoft.com/office/drawing/2014/main" id="{71B2900C-5BD9-48D8-8690-9B63C61DE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77400" y="-1791919"/>
            <a:ext cx="914400" cy="914400"/>
          </a:xfrm>
          <a:prstGeom prst="rect">
            <a:avLst/>
          </a:prstGeom>
          <a:effectLst>
            <a:glow rad="1905000">
              <a:schemeClr val="accent6">
                <a:satMod val="175000"/>
                <a:alpha val="40000"/>
              </a:schemeClr>
            </a:glow>
          </a:effectLst>
        </p:spPr>
      </p:pic>
      <p:pic>
        <p:nvPicPr>
          <p:cNvPr id="68" name="Graphic 67" descr="Stars with solid fill">
            <a:extLst>
              <a:ext uri="{FF2B5EF4-FFF2-40B4-BE49-F238E27FC236}">
                <a16:creationId xmlns:a16="http://schemas.microsoft.com/office/drawing/2014/main" id="{75C85E1C-E419-4FFF-B240-BACCA501AC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6356" y="-1502837"/>
            <a:ext cx="914400" cy="914400"/>
          </a:xfrm>
          <a:prstGeom prst="rect">
            <a:avLst/>
          </a:prstGeom>
          <a:effectLst>
            <a:glow rad="1574800">
              <a:schemeClr val="accent6">
                <a:satMod val="175000"/>
                <a:alpha val="30000"/>
              </a:schemeClr>
            </a:glow>
          </a:effectLst>
        </p:spPr>
      </p:pic>
      <p:pic>
        <p:nvPicPr>
          <p:cNvPr id="69" name="Graphic 68" descr="Stars with solid fill">
            <a:extLst>
              <a:ext uri="{FF2B5EF4-FFF2-40B4-BE49-F238E27FC236}">
                <a16:creationId xmlns:a16="http://schemas.microsoft.com/office/drawing/2014/main" id="{AFE4B0AB-A972-4BE3-9270-72E44729C7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29688" y="-2677602"/>
            <a:ext cx="914400" cy="914400"/>
          </a:xfrm>
          <a:prstGeom prst="rect">
            <a:avLst/>
          </a:prstGeom>
          <a:effectLst>
            <a:glow rad="1905000">
              <a:schemeClr val="accent6">
                <a:satMod val="175000"/>
                <a:alpha val="40000"/>
              </a:schemeClr>
            </a:glow>
          </a:effectLst>
        </p:spPr>
      </p:pic>
      <p:pic>
        <p:nvPicPr>
          <p:cNvPr id="70" name="Graphic 69" descr="Stars with solid fill">
            <a:extLst>
              <a:ext uri="{FF2B5EF4-FFF2-40B4-BE49-F238E27FC236}">
                <a16:creationId xmlns:a16="http://schemas.microsoft.com/office/drawing/2014/main" id="{4461B686-1820-4DFE-848D-D3B7D39905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37753" y="-1548324"/>
            <a:ext cx="914400" cy="914400"/>
          </a:xfrm>
          <a:prstGeom prst="rect">
            <a:avLst/>
          </a:prstGeom>
          <a:effectLst>
            <a:glow rad="1574800">
              <a:schemeClr val="accent6">
                <a:satMod val="175000"/>
                <a:alpha val="30000"/>
              </a:schemeClr>
            </a:glow>
          </a:effectLst>
        </p:spPr>
      </p:pic>
      <p:pic>
        <p:nvPicPr>
          <p:cNvPr id="71" name="Graphic 70" descr="Stars with solid fill">
            <a:extLst>
              <a:ext uri="{FF2B5EF4-FFF2-40B4-BE49-F238E27FC236}">
                <a16:creationId xmlns:a16="http://schemas.microsoft.com/office/drawing/2014/main" id="{7334BFF4-C9A5-4EBE-B4EB-DA755C9538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33243" y="-451559"/>
            <a:ext cx="914400" cy="914400"/>
          </a:xfrm>
          <a:prstGeom prst="rect">
            <a:avLst/>
          </a:prstGeom>
          <a:effectLst>
            <a:glow rad="1905000">
              <a:schemeClr val="accent6">
                <a:satMod val="175000"/>
                <a:alpha val="40000"/>
              </a:schemeClr>
            </a:glow>
          </a:effectLst>
        </p:spPr>
      </p:pic>
      <p:pic>
        <p:nvPicPr>
          <p:cNvPr id="72" name="Graphic 71" descr="Stars with solid fill">
            <a:extLst>
              <a:ext uri="{FF2B5EF4-FFF2-40B4-BE49-F238E27FC236}">
                <a16:creationId xmlns:a16="http://schemas.microsoft.com/office/drawing/2014/main" id="{C0C0998B-4ECC-4E24-8B99-731490188F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93556" y="2810687"/>
            <a:ext cx="914400" cy="914400"/>
          </a:xfrm>
          <a:prstGeom prst="rect">
            <a:avLst/>
          </a:prstGeom>
          <a:effectLst>
            <a:glow rad="1905000">
              <a:schemeClr val="accent6">
                <a:satMod val="175000"/>
                <a:alpha val="40000"/>
              </a:schemeClr>
            </a:glow>
          </a:effectLst>
        </p:spPr>
      </p:pic>
      <p:pic>
        <p:nvPicPr>
          <p:cNvPr id="73" name="Graphic 72" descr="Stars with solid fill">
            <a:extLst>
              <a:ext uri="{FF2B5EF4-FFF2-40B4-BE49-F238E27FC236}">
                <a16:creationId xmlns:a16="http://schemas.microsoft.com/office/drawing/2014/main" id="{4FBD9ADC-5C42-4E4F-8FCE-600D6AE2B8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25009" y="-2145554"/>
            <a:ext cx="914400" cy="914400"/>
          </a:xfrm>
          <a:prstGeom prst="rect">
            <a:avLst/>
          </a:prstGeom>
          <a:effectLst>
            <a:glow rad="1905000">
              <a:schemeClr val="accent6">
                <a:satMod val="175000"/>
                <a:alpha val="40000"/>
              </a:schemeClr>
            </a:glow>
          </a:effectLst>
        </p:spPr>
      </p:pic>
      <p:pic>
        <p:nvPicPr>
          <p:cNvPr id="74" name="Graphic 73" descr="Stars with solid fill">
            <a:extLst>
              <a:ext uri="{FF2B5EF4-FFF2-40B4-BE49-F238E27FC236}">
                <a16:creationId xmlns:a16="http://schemas.microsoft.com/office/drawing/2014/main" id="{951197BB-1457-4502-B68A-79BCAAA22E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57434" y="-829917"/>
            <a:ext cx="914400" cy="914400"/>
          </a:xfrm>
          <a:prstGeom prst="rect">
            <a:avLst/>
          </a:prstGeom>
          <a:effectLst>
            <a:glow rad="1905000">
              <a:schemeClr val="accent6">
                <a:satMod val="175000"/>
                <a:alpha val="40000"/>
              </a:schemeClr>
            </a:glow>
          </a:effectLst>
        </p:spPr>
      </p:pic>
      <p:pic>
        <p:nvPicPr>
          <p:cNvPr id="75" name="Graphic 74" descr="Stars with solid fill">
            <a:extLst>
              <a:ext uri="{FF2B5EF4-FFF2-40B4-BE49-F238E27FC236}">
                <a16:creationId xmlns:a16="http://schemas.microsoft.com/office/drawing/2014/main" id="{B0BE315E-C6DE-4C3D-BCEF-2F8FEF849F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1090" y="-2630882"/>
            <a:ext cx="914400" cy="914400"/>
          </a:xfrm>
          <a:prstGeom prst="rect">
            <a:avLst/>
          </a:prstGeom>
          <a:effectLst>
            <a:glow rad="1905000">
              <a:schemeClr val="accent6">
                <a:satMod val="175000"/>
                <a:alpha val="40000"/>
              </a:schemeClr>
            </a:glow>
          </a:effectLst>
        </p:spPr>
      </p:pic>
      <p:pic>
        <p:nvPicPr>
          <p:cNvPr id="76" name="Graphic 75" descr="Brain in head with solid fill">
            <a:extLst>
              <a:ext uri="{FF2B5EF4-FFF2-40B4-BE49-F238E27FC236}">
                <a16:creationId xmlns:a16="http://schemas.microsoft.com/office/drawing/2014/main" id="{0B541F1B-2B73-4030-9F91-82378ACD98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9444362" y="5490587"/>
            <a:ext cx="480658" cy="480658"/>
          </a:xfrm>
          <a:prstGeom prst="rect">
            <a:avLst/>
          </a:prstGeom>
        </p:spPr>
      </p:pic>
      <p:pic>
        <p:nvPicPr>
          <p:cNvPr id="77" name="Graphic 76" descr="Head with gears with solid fill">
            <a:extLst>
              <a:ext uri="{FF2B5EF4-FFF2-40B4-BE49-F238E27FC236}">
                <a16:creationId xmlns:a16="http://schemas.microsoft.com/office/drawing/2014/main" id="{BDE5BF47-BDB4-4BA0-89B4-CADE31AE85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446" y="-1380851"/>
            <a:ext cx="421320" cy="421320"/>
          </a:xfrm>
          <a:prstGeom prst="rect">
            <a:avLst/>
          </a:prstGeom>
        </p:spPr>
      </p:pic>
      <p:pic>
        <p:nvPicPr>
          <p:cNvPr id="78" name="Graphic 77" descr="Muscular arm with solid fill">
            <a:extLst>
              <a:ext uri="{FF2B5EF4-FFF2-40B4-BE49-F238E27FC236}">
                <a16:creationId xmlns:a16="http://schemas.microsoft.com/office/drawing/2014/main" id="{570EF4C1-F995-40F6-8F11-958889C3B2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50286" y="-1213756"/>
            <a:ext cx="493589" cy="493589"/>
          </a:xfrm>
          <a:prstGeom prst="rect">
            <a:avLst/>
          </a:prstGeom>
        </p:spPr>
      </p:pic>
      <p:pic>
        <p:nvPicPr>
          <p:cNvPr id="79" name="Graphic 78" descr="Research with solid fill">
            <a:extLst>
              <a:ext uri="{FF2B5EF4-FFF2-40B4-BE49-F238E27FC236}">
                <a16:creationId xmlns:a16="http://schemas.microsoft.com/office/drawing/2014/main" id="{C2640CB5-9B9F-49A4-972A-EFA0DE1FD8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0883452">
            <a:off x="-1333669" y="5182800"/>
            <a:ext cx="424212" cy="424212"/>
          </a:xfrm>
          <a:prstGeom prst="rect">
            <a:avLst/>
          </a:prstGeom>
        </p:spPr>
      </p:pic>
      <p:pic>
        <p:nvPicPr>
          <p:cNvPr id="80" name="Graphic 79" descr="Handshake with solid fill">
            <a:extLst>
              <a:ext uri="{FF2B5EF4-FFF2-40B4-BE49-F238E27FC236}">
                <a16:creationId xmlns:a16="http://schemas.microsoft.com/office/drawing/2014/main" id="{9C9FAED3-EAF5-46F3-9C92-75FBEFE13D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9306771">
            <a:off x="4532454" y="5666365"/>
            <a:ext cx="569663" cy="569663"/>
          </a:xfrm>
          <a:prstGeom prst="rect">
            <a:avLst/>
          </a:prstGeom>
        </p:spPr>
      </p:pic>
    </p:spTree>
    <p:extLst>
      <p:ext uri="{BB962C8B-B14F-4D97-AF65-F5344CB8AC3E}">
        <p14:creationId xmlns:p14="http://schemas.microsoft.com/office/powerpoint/2010/main" val="185090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197" name="Graphic 196" descr="Shooting star with solid fill">
            <a:extLst>
              <a:ext uri="{FF2B5EF4-FFF2-40B4-BE49-F238E27FC236}">
                <a16:creationId xmlns:a16="http://schemas.microsoft.com/office/drawing/2014/main" id="{B4747399-4789-4955-908C-7E43098595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076750">
            <a:off x="9221976" y="4518704"/>
            <a:ext cx="2772580" cy="2772580"/>
          </a:xfrm>
          <a:prstGeom prst="rect">
            <a:avLst/>
          </a:prstGeom>
          <a:effectLst>
            <a:glow rad="1905000">
              <a:schemeClr val="accent6">
                <a:satMod val="175000"/>
              </a:schemeClr>
            </a:glow>
          </a:effectLst>
        </p:spPr>
      </p:pic>
      <p:sp>
        <p:nvSpPr>
          <p:cNvPr id="238" name="Google Shape;238;p21"/>
          <p:cNvSpPr txBox="1">
            <a:spLocks noGrp="1"/>
          </p:cNvSpPr>
          <p:nvPr>
            <p:ph type="ctrTitle" idx="4294967295"/>
          </p:nvPr>
        </p:nvSpPr>
        <p:spPr>
          <a:xfrm>
            <a:off x="596310" y="458279"/>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7200" dirty="0">
                <a:latin typeface="Times New Roman" panose="02020603050405020304" pitchFamily="18" charset="0"/>
                <a:cs typeface="Times New Roman" panose="02020603050405020304" pitchFamily="18" charset="0"/>
              </a:rPr>
              <a:t>PHẦN V:</a:t>
            </a:r>
            <a:endParaRPr sz="7200" dirty="0">
              <a:latin typeface="Times New Roman" panose="02020603050405020304" pitchFamily="18" charset="0"/>
              <a:cs typeface="Times New Roman" panose="02020603050405020304" pitchFamily="18" charset="0"/>
            </a:endParaRPr>
          </a:p>
        </p:txBody>
      </p:sp>
      <p:sp>
        <p:nvSpPr>
          <p:cNvPr id="239" name="Google Shape;239;p21"/>
          <p:cNvSpPr txBox="1">
            <a:spLocks noGrp="1"/>
          </p:cNvSpPr>
          <p:nvPr>
            <p:ph type="subTitle" idx="4294967295"/>
          </p:nvPr>
        </p:nvSpPr>
        <p:spPr>
          <a:xfrm>
            <a:off x="596310" y="1600681"/>
            <a:ext cx="56352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200" b="1" dirty="0">
                <a:latin typeface="Times New Roman" panose="02020603050405020304" pitchFamily="18" charset="0"/>
                <a:cs typeface="Times New Roman" panose="02020603050405020304" pitchFamily="18" charset="0"/>
              </a:rPr>
              <a:t>TỔNG KẾT</a:t>
            </a:r>
            <a:endParaRPr sz="3200" b="1" dirty="0">
              <a:latin typeface="Times New Roman" panose="02020603050405020304" pitchFamily="18" charset="0"/>
              <a:cs typeface="Times New Roman" panose="02020603050405020304" pitchFamily="18" charset="0"/>
            </a:endParaRPr>
          </a:p>
        </p:txBody>
      </p:sp>
      <p:sp>
        <p:nvSpPr>
          <p:cNvPr id="251" name="Google Shape;251;p21"/>
          <p:cNvSpPr txBox="1">
            <a:spLocks noGrp="1"/>
          </p:cNvSpPr>
          <p:nvPr>
            <p:ph type="sldNum" idx="12"/>
          </p:nvPr>
        </p:nvSpPr>
        <p:spPr>
          <a:xfrm>
            <a:off x="8556900" y="4762286"/>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51</a:t>
            </a:fld>
            <a:endParaRPr dirty="0">
              <a:latin typeface="Times New Roman" panose="02020603050405020304" pitchFamily="18" charset="0"/>
              <a:cs typeface="Times New Roman" panose="02020603050405020304" pitchFamily="18" charset="0"/>
            </a:endParaRPr>
          </a:p>
        </p:txBody>
      </p:sp>
      <p:sp>
        <p:nvSpPr>
          <p:cNvPr id="26" name="Freeform: Shape 25">
            <a:extLst>
              <a:ext uri="{FF2B5EF4-FFF2-40B4-BE49-F238E27FC236}">
                <a16:creationId xmlns:a16="http://schemas.microsoft.com/office/drawing/2014/main" id="{66D28704-998C-48D2-9095-13FC4297B074}"/>
              </a:ext>
            </a:extLst>
          </p:cNvPr>
          <p:cNvSpPr/>
          <p:nvPr/>
        </p:nvSpPr>
        <p:spPr>
          <a:xfrm>
            <a:off x="5923076" y="3667341"/>
            <a:ext cx="919451" cy="1260395"/>
          </a:xfrm>
          <a:custGeom>
            <a:avLst/>
            <a:gdLst>
              <a:gd name="connsiteX0" fmla="*/ 911872 w 919451"/>
              <a:gd name="connsiteY0" fmla="*/ 293561 h 1260395"/>
              <a:gd name="connsiteX1" fmla="*/ 886345 w 919451"/>
              <a:gd name="connsiteY1" fmla="*/ 207407 h 1260395"/>
              <a:gd name="connsiteX2" fmla="*/ 800191 w 919451"/>
              <a:gd name="connsiteY2" fmla="*/ 232934 h 1260395"/>
              <a:gd name="connsiteX3" fmla="*/ 672556 w 919451"/>
              <a:gd name="connsiteY3" fmla="*/ 459486 h 1260395"/>
              <a:gd name="connsiteX4" fmla="*/ 758710 w 919451"/>
              <a:gd name="connsiteY4" fmla="*/ 118062 h 1260395"/>
              <a:gd name="connsiteX5" fmla="*/ 710847 w 919451"/>
              <a:gd name="connsiteY5" fmla="*/ 41481 h 1260395"/>
              <a:gd name="connsiteX6" fmla="*/ 634266 w 919451"/>
              <a:gd name="connsiteY6" fmla="*/ 89345 h 1260395"/>
              <a:gd name="connsiteX7" fmla="*/ 560876 w 919451"/>
              <a:gd name="connsiteY7" fmla="*/ 382905 h 1260395"/>
              <a:gd name="connsiteX8" fmla="*/ 560876 w 919451"/>
              <a:gd name="connsiteY8" fmla="*/ 63818 h 1260395"/>
              <a:gd name="connsiteX9" fmla="*/ 497058 w 919451"/>
              <a:gd name="connsiteY9" fmla="*/ 0 h 1260395"/>
              <a:gd name="connsiteX10" fmla="*/ 433241 w 919451"/>
              <a:gd name="connsiteY10" fmla="*/ 63818 h 1260395"/>
              <a:gd name="connsiteX11" fmla="*/ 433241 w 919451"/>
              <a:gd name="connsiteY11" fmla="*/ 405241 h 1260395"/>
              <a:gd name="connsiteX12" fmla="*/ 359851 w 919451"/>
              <a:gd name="connsiteY12" fmla="*/ 89345 h 1260395"/>
              <a:gd name="connsiteX13" fmla="*/ 283270 w 919451"/>
              <a:gd name="connsiteY13" fmla="*/ 41481 h 1260395"/>
              <a:gd name="connsiteX14" fmla="*/ 235407 w 919451"/>
              <a:gd name="connsiteY14" fmla="*/ 118062 h 1260395"/>
              <a:gd name="connsiteX15" fmla="*/ 324751 w 919451"/>
              <a:gd name="connsiteY15" fmla="*/ 497776 h 1260395"/>
              <a:gd name="connsiteX16" fmla="*/ 302415 w 919451"/>
              <a:gd name="connsiteY16" fmla="*/ 625411 h 1260395"/>
              <a:gd name="connsiteX17" fmla="*/ 299224 w 919451"/>
              <a:gd name="connsiteY17" fmla="*/ 622221 h 1260395"/>
              <a:gd name="connsiteX18" fmla="*/ 75863 w 919451"/>
              <a:gd name="connsiteY18" fmla="*/ 443532 h 1260395"/>
              <a:gd name="connsiteX19" fmla="*/ 2473 w 919451"/>
              <a:gd name="connsiteY19" fmla="*/ 485013 h 1260395"/>
              <a:gd name="connsiteX20" fmla="*/ 43954 w 919451"/>
              <a:gd name="connsiteY20" fmla="*/ 558403 h 1260395"/>
              <a:gd name="connsiteX21" fmla="*/ 165207 w 919451"/>
              <a:gd name="connsiteY21" fmla="*/ 692420 h 1260395"/>
              <a:gd name="connsiteX22" fmla="*/ 375805 w 919451"/>
              <a:gd name="connsiteY22" fmla="*/ 918972 h 1260395"/>
              <a:gd name="connsiteX23" fmla="*/ 375805 w 919451"/>
              <a:gd name="connsiteY23" fmla="*/ 1260396 h 1260395"/>
              <a:gd name="connsiteX24" fmla="*/ 656602 w 919451"/>
              <a:gd name="connsiteY24" fmla="*/ 1260396 h 1260395"/>
              <a:gd name="connsiteX25" fmla="*/ 656602 w 919451"/>
              <a:gd name="connsiteY25" fmla="*/ 899827 h 1260395"/>
              <a:gd name="connsiteX26" fmla="*/ 777855 w 919451"/>
              <a:gd name="connsiteY26" fmla="*/ 532876 h 1260395"/>
              <a:gd name="connsiteX27" fmla="*/ 911872 w 919451"/>
              <a:gd name="connsiteY27" fmla="*/ 293561 h 126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19451" h="1260395">
                <a:moveTo>
                  <a:pt x="911872" y="293561"/>
                </a:moveTo>
                <a:cubicBezTo>
                  <a:pt x="927826" y="261652"/>
                  <a:pt x="918254" y="223361"/>
                  <a:pt x="886345" y="207407"/>
                </a:cubicBezTo>
                <a:cubicBezTo>
                  <a:pt x="854436" y="191453"/>
                  <a:pt x="816146" y="201025"/>
                  <a:pt x="800191" y="232934"/>
                </a:cubicBezTo>
                <a:lnTo>
                  <a:pt x="672556" y="459486"/>
                </a:lnTo>
                <a:lnTo>
                  <a:pt x="758710" y="118062"/>
                </a:lnTo>
                <a:cubicBezTo>
                  <a:pt x="768283" y="82963"/>
                  <a:pt x="745947" y="47863"/>
                  <a:pt x="710847" y="41481"/>
                </a:cubicBezTo>
                <a:cubicBezTo>
                  <a:pt x="675747" y="31909"/>
                  <a:pt x="640648" y="54245"/>
                  <a:pt x="634266" y="89345"/>
                </a:cubicBezTo>
                <a:lnTo>
                  <a:pt x="560876" y="382905"/>
                </a:lnTo>
                <a:lnTo>
                  <a:pt x="560876" y="63818"/>
                </a:lnTo>
                <a:cubicBezTo>
                  <a:pt x="560876" y="28718"/>
                  <a:pt x="532158" y="0"/>
                  <a:pt x="497058" y="0"/>
                </a:cubicBezTo>
                <a:cubicBezTo>
                  <a:pt x="461959" y="0"/>
                  <a:pt x="433241" y="28718"/>
                  <a:pt x="433241" y="63818"/>
                </a:cubicBezTo>
                <a:lnTo>
                  <a:pt x="433241" y="405241"/>
                </a:lnTo>
                <a:lnTo>
                  <a:pt x="359851" y="89345"/>
                </a:lnTo>
                <a:cubicBezTo>
                  <a:pt x="353469" y="54245"/>
                  <a:pt x="318369" y="35100"/>
                  <a:pt x="283270" y="41481"/>
                </a:cubicBezTo>
                <a:cubicBezTo>
                  <a:pt x="248170" y="47863"/>
                  <a:pt x="229025" y="82963"/>
                  <a:pt x="235407" y="118062"/>
                </a:cubicBezTo>
                <a:lnTo>
                  <a:pt x="324751" y="497776"/>
                </a:lnTo>
                <a:cubicBezTo>
                  <a:pt x="321560" y="542449"/>
                  <a:pt x="311988" y="587121"/>
                  <a:pt x="302415" y="625411"/>
                </a:cubicBezTo>
                <a:cubicBezTo>
                  <a:pt x="302415" y="625411"/>
                  <a:pt x="302415" y="622221"/>
                  <a:pt x="299224" y="622221"/>
                </a:cubicBezTo>
                <a:cubicBezTo>
                  <a:pt x="244979" y="539258"/>
                  <a:pt x="158826" y="465868"/>
                  <a:pt x="75863" y="443532"/>
                </a:cubicBezTo>
                <a:cubicBezTo>
                  <a:pt x="43954" y="433959"/>
                  <a:pt x="12045" y="453104"/>
                  <a:pt x="2473" y="485013"/>
                </a:cubicBezTo>
                <a:cubicBezTo>
                  <a:pt x="-7100" y="516922"/>
                  <a:pt x="12045" y="548831"/>
                  <a:pt x="43954" y="558403"/>
                </a:cubicBezTo>
                <a:cubicBezTo>
                  <a:pt x="85436" y="567976"/>
                  <a:pt x="123726" y="628603"/>
                  <a:pt x="165207" y="692420"/>
                </a:cubicBezTo>
                <a:cubicBezTo>
                  <a:pt x="216261" y="772192"/>
                  <a:pt x="280079" y="864727"/>
                  <a:pt x="375805" y="918972"/>
                </a:cubicBezTo>
                <a:lnTo>
                  <a:pt x="375805" y="1260396"/>
                </a:lnTo>
                <a:lnTo>
                  <a:pt x="656602" y="1260396"/>
                </a:lnTo>
                <a:lnTo>
                  <a:pt x="656602" y="899827"/>
                </a:lnTo>
                <a:cubicBezTo>
                  <a:pt x="761901" y="845582"/>
                  <a:pt x="774664" y="619030"/>
                  <a:pt x="777855" y="532876"/>
                </a:cubicBezTo>
                <a:lnTo>
                  <a:pt x="911872" y="293561"/>
                </a:lnTo>
                <a:close/>
              </a:path>
            </a:pathLst>
          </a:custGeom>
          <a:solidFill>
            <a:schemeClr val="accent6">
              <a:lumMod val="20000"/>
              <a:lumOff val="80000"/>
            </a:schemeClr>
          </a:solidFill>
          <a:ln w="3184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FF50E88-B78C-44CC-9C71-510CA44A1B8B}"/>
              </a:ext>
            </a:extLst>
          </p:cNvPr>
          <p:cNvSpPr/>
          <p:nvPr/>
        </p:nvSpPr>
        <p:spPr>
          <a:xfrm>
            <a:off x="4308631" y="2692800"/>
            <a:ext cx="1230942" cy="945721"/>
          </a:xfrm>
          <a:custGeom>
            <a:avLst/>
            <a:gdLst>
              <a:gd name="connsiteX0" fmla="*/ 826437 w 1230942"/>
              <a:gd name="connsiteY0" fmla="*/ 709597 h 945721"/>
              <a:gd name="connsiteX1" fmla="*/ 1104043 w 1230942"/>
              <a:gd name="connsiteY1" fmla="*/ 712788 h 945721"/>
              <a:gd name="connsiteX2" fmla="*/ 1104043 w 1230942"/>
              <a:gd name="connsiteY2" fmla="*/ 712788 h 945721"/>
              <a:gd name="connsiteX3" fmla="*/ 1167860 w 1230942"/>
              <a:gd name="connsiteY3" fmla="*/ 648970 h 945721"/>
              <a:gd name="connsiteX4" fmla="*/ 1104043 w 1230942"/>
              <a:gd name="connsiteY4" fmla="*/ 585153 h 945721"/>
              <a:gd name="connsiteX5" fmla="*/ 845582 w 1230942"/>
              <a:gd name="connsiteY5" fmla="*/ 581962 h 945721"/>
              <a:gd name="connsiteX6" fmla="*/ 1183815 w 1230942"/>
              <a:gd name="connsiteY6" fmla="*/ 495808 h 945721"/>
              <a:gd name="connsiteX7" fmla="*/ 1228487 w 1230942"/>
              <a:gd name="connsiteY7" fmla="*/ 419227 h 945721"/>
              <a:gd name="connsiteX8" fmla="*/ 1151906 w 1230942"/>
              <a:gd name="connsiteY8" fmla="*/ 374555 h 945721"/>
              <a:gd name="connsiteX9" fmla="*/ 858345 w 1230942"/>
              <a:gd name="connsiteY9" fmla="*/ 451136 h 945721"/>
              <a:gd name="connsiteX10" fmla="*/ 1139142 w 1230942"/>
              <a:gd name="connsiteY10" fmla="*/ 297974 h 945721"/>
              <a:gd name="connsiteX11" fmla="*/ 1164669 w 1230942"/>
              <a:gd name="connsiteY11" fmla="*/ 211820 h 945721"/>
              <a:gd name="connsiteX12" fmla="*/ 1078516 w 1230942"/>
              <a:gd name="connsiteY12" fmla="*/ 186293 h 945721"/>
              <a:gd name="connsiteX13" fmla="*/ 778574 w 1230942"/>
              <a:gd name="connsiteY13" fmla="*/ 345837 h 945721"/>
              <a:gd name="connsiteX14" fmla="*/ 1021080 w 1230942"/>
              <a:gd name="connsiteY14" fmla="*/ 132049 h 945721"/>
              <a:gd name="connsiteX15" fmla="*/ 1027462 w 1230942"/>
              <a:gd name="connsiteY15" fmla="*/ 42704 h 945721"/>
              <a:gd name="connsiteX16" fmla="*/ 938117 w 1230942"/>
              <a:gd name="connsiteY16" fmla="*/ 36322 h 945721"/>
              <a:gd name="connsiteX17" fmla="*/ 644557 w 1230942"/>
              <a:gd name="connsiteY17" fmla="*/ 291592 h 945721"/>
              <a:gd name="connsiteX18" fmla="*/ 520113 w 1230942"/>
              <a:gd name="connsiteY18" fmla="*/ 329883 h 945721"/>
              <a:gd name="connsiteX19" fmla="*/ 523304 w 1230942"/>
              <a:gd name="connsiteY19" fmla="*/ 326692 h 945721"/>
              <a:gd name="connsiteX20" fmla="*/ 574358 w 1230942"/>
              <a:gd name="connsiteY20" fmla="*/ 45895 h 945721"/>
              <a:gd name="connsiteX21" fmla="*/ 500967 w 1230942"/>
              <a:gd name="connsiteY21" fmla="*/ 1223 h 945721"/>
              <a:gd name="connsiteX22" fmla="*/ 456295 w 1230942"/>
              <a:gd name="connsiteY22" fmla="*/ 74613 h 945721"/>
              <a:gd name="connsiteX23" fmla="*/ 398859 w 1230942"/>
              <a:gd name="connsiteY23" fmla="*/ 243729 h 945721"/>
              <a:gd name="connsiteX24" fmla="*/ 299942 w 1230942"/>
              <a:gd name="connsiteY24" fmla="*/ 537290 h 945721"/>
              <a:gd name="connsiteX25" fmla="*/ 0 w 1230942"/>
              <a:gd name="connsiteY25" fmla="*/ 700024 h 945721"/>
              <a:gd name="connsiteX26" fmla="*/ 134017 w 1230942"/>
              <a:gd name="connsiteY26" fmla="*/ 945722 h 945721"/>
              <a:gd name="connsiteX27" fmla="*/ 449913 w 1230942"/>
              <a:gd name="connsiteY27" fmla="*/ 776605 h 945721"/>
              <a:gd name="connsiteX28" fmla="*/ 826437 w 1230942"/>
              <a:gd name="connsiteY28" fmla="*/ 709597 h 94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0942" h="945721">
                <a:moveTo>
                  <a:pt x="826437" y="709597"/>
                </a:moveTo>
                <a:lnTo>
                  <a:pt x="1104043" y="712788"/>
                </a:lnTo>
                <a:cubicBezTo>
                  <a:pt x="1104043" y="712788"/>
                  <a:pt x="1104043" y="712788"/>
                  <a:pt x="1104043" y="712788"/>
                </a:cubicBezTo>
                <a:cubicBezTo>
                  <a:pt x="1139142" y="712788"/>
                  <a:pt x="1167860" y="684070"/>
                  <a:pt x="1167860" y="648970"/>
                </a:cubicBezTo>
                <a:cubicBezTo>
                  <a:pt x="1167860" y="613871"/>
                  <a:pt x="1139142" y="585153"/>
                  <a:pt x="1104043" y="585153"/>
                </a:cubicBezTo>
                <a:lnTo>
                  <a:pt x="845582" y="581962"/>
                </a:lnTo>
                <a:lnTo>
                  <a:pt x="1183815" y="495808"/>
                </a:lnTo>
                <a:cubicBezTo>
                  <a:pt x="1218914" y="486236"/>
                  <a:pt x="1238060" y="451136"/>
                  <a:pt x="1228487" y="419227"/>
                </a:cubicBezTo>
                <a:cubicBezTo>
                  <a:pt x="1218914" y="384128"/>
                  <a:pt x="1183815" y="364982"/>
                  <a:pt x="1151906" y="374555"/>
                </a:cubicBezTo>
                <a:lnTo>
                  <a:pt x="858345" y="451136"/>
                </a:lnTo>
                <a:lnTo>
                  <a:pt x="1139142" y="297974"/>
                </a:lnTo>
                <a:cubicBezTo>
                  <a:pt x="1171051" y="282020"/>
                  <a:pt x="1180624" y="243729"/>
                  <a:pt x="1164669" y="211820"/>
                </a:cubicBezTo>
                <a:cubicBezTo>
                  <a:pt x="1148715" y="179912"/>
                  <a:pt x="1110425" y="170339"/>
                  <a:pt x="1078516" y="186293"/>
                </a:cubicBezTo>
                <a:lnTo>
                  <a:pt x="778574" y="345837"/>
                </a:lnTo>
                <a:lnTo>
                  <a:pt x="1021080" y="132049"/>
                </a:lnTo>
                <a:cubicBezTo>
                  <a:pt x="1046607" y="109712"/>
                  <a:pt x="1049798" y="68231"/>
                  <a:pt x="1027462" y="42704"/>
                </a:cubicBezTo>
                <a:cubicBezTo>
                  <a:pt x="1005126" y="17177"/>
                  <a:pt x="963644" y="13986"/>
                  <a:pt x="938117" y="36322"/>
                </a:cubicBezTo>
                <a:lnTo>
                  <a:pt x="644557" y="291592"/>
                </a:lnTo>
                <a:cubicBezTo>
                  <a:pt x="603075" y="310738"/>
                  <a:pt x="561594" y="323501"/>
                  <a:pt x="520113" y="329883"/>
                </a:cubicBezTo>
                <a:cubicBezTo>
                  <a:pt x="520113" y="329883"/>
                  <a:pt x="520113" y="326692"/>
                  <a:pt x="523304" y="326692"/>
                </a:cubicBezTo>
                <a:cubicBezTo>
                  <a:pt x="571167" y="237347"/>
                  <a:pt x="593503" y="128858"/>
                  <a:pt x="574358" y="45895"/>
                </a:cubicBezTo>
                <a:cubicBezTo>
                  <a:pt x="567976" y="13986"/>
                  <a:pt x="532876" y="-5159"/>
                  <a:pt x="500967" y="1223"/>
                </a:cubicBezTo>
                <a:cubicBezTo>
                  <a:pt x="469059" y="7604"/>
                  <a:pt x="449913" y="42704"/>
                  <a:pt x="456295" y="74613"/>
                </a:cubicBezTo>
                <a:cubicBezTo>
                  <a:pt x="465868" y="116094"/>
                  <a:pt x="433959" y="176721"/>
                  <a:pt x="398859" y="243729"/>
                </a:cubicBezTo>
                <a:cubicBezTo>
                  <a:pt x="354187" y="326692"/>
                  <a:pt x="303133" y="425609"/>
                  <a:pt x="299942" y="537290"/>
                </a:cubicBezTo>
                <a:lnTo>
                  <a:pt x="0" y="700024"/>
                </a:lnTo>
                <a:lnTo>
                  <a:pt x="134017" y="945722"/>
                </a:lnTo>
                <a:lnTo>
                  <a:pt x="449913" y="776605"/>
                </a:lnTo>
                <a:cubicBezTo>
                  <a:pt x="545640" y="843614"/>
                  <a:pt x="749856" y="747887"/>
                  <a:pt x="826437" y="709597"/>
                </a:cubicBezTo>
                <a:close/>
              </a:path>
            </a:pathLst>
          </a:custGeom>
          <a:solidFill>
            <a:schemeClr val="accent6">
              <a:lumMod val="20000"/>
              <a:lumOff val="80000"/>
            </a:schemeClr>
          </a:solidFill>
          <a:ln w="3184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8DA28B0-4FB8-46C7-A264-8C6CBCDBD418}"/>
              </a:ext>
            </a:extLst>
          </p:cNvPr>
          <p:cNvSpPr/>
          <p:nvPr/>
        </p:nvSpPr>
        <p:spPr>
          <a:xfrm>
            <a:off x="5113333" y="733363"/>
            <a:ext cx="1118177" cy="1119997"/>
          </a:xfrm>
          <a:custGeom>
            <a:avLst/>
            <a:gdLst>
              <a:gd name="connsiteX0" fmla="*/ 398859 w 1118177"/>
              <a:gd name="connsiteY0" fmla="*/ 800910 h 1119997"/>
              <a:gd name="connsiteX1" fmla="*/ 465868 w 1118177"/>
              <a:gd name="connsiteY1" fmla="*/ 1068943 h 1119997"/>
              <a:gd name="connsiteX2" fmla="*/ 526494 w 1118177"/>
              <a:gd name="connsiteY2" fmla="*/ 1116806 h 1119997"/>
              <a:gd name="connsiteX3" fmla="*/ 542449 w 1118177"/>
              <a:gd name="connsiteY3" fmla="*/ 1113615 h 1119997"/>
              <a:gd name="connsiteX4" fmla="*/ 590312 w 1118177"/>
              <a:gd name="connsiteY4" fmla="*/ 1037034 h 1119997"/>
              <a:gd name="connsiteX5" fmla="*/ 529685 w 1118177"/>
              <a:gd name="connsiteY5" fmla="*/ 784955 h 1119997"/>
              <a:gd name="connsiteX6" fmla="*/ 698802 w 1118177"/>
              <a:gd name="connsiteY6" fmla="*/ 1088088 h 1119997"/>
              <a:gd name="connsiteX7" fmla="*/ 756237 w 1118177"/>
              <a:gd name="connsiteY7" fmla="*/ 1119997 h 1119997"/>
              <a:gd name="connsiteX8" fmla="*/ 788146 w 1118177"/>
              <a:gd name="connsiteY8" fmla="*/ 1110425 h 1119997"/>
              <a:gd name="connsiteX9" fmla="*/ 813673 w 1118177"/>
              <a:gd name="connsiteY9" fmla="*/ 1024271 h 1119997"/>
              <a:gd name="connsiteX10" fmla="*/ 666893 w 1118177"/>
              <a:gd name="connsiteY10" fmla="*/ 759428 h 1119997"/>
              <a:gd name="connsiteX11" fmla="*/ 883872 w 1118177"/>
              <a:gd name="connsiteY11" fmla="*/ 992362 h 1119997"/>
              <a:gd name="connsiteX12" fmla="*/ 931735 w 1118177"/>
              <a:gd name="connsiteY12" fmla="*/ 1011507 h 1119997"/>
              <a:gd name="connsiteX13" fmla="*/ 976408 w 1118177"/>
              <a:gd name="connsiteY13" fmla="*/ 995553 h 1119997"/>
              <a:gd name="connsiteX14" fmla="*/ 979599 w 1118177"/>
              <a:gd name="connsiteY14" fmla="*/ 906209 h 1119997"/>
              <a:gd name="connsiteX15" fmla="*/ 746665 w 1118177"/>
              <a:gd name="connsiteY15" fmla="*/ 657320 h 1119997"/>
              <a:gd name="connsiteX16" fmla="*/ 1017889 w 1118177"/>
              <a:gd name="connsiteY16" fmla="*/ 839200 h 1119997"/>
              <a:gd name="connsiteX17" fmla="*/ 1052989 w 1118177"/>
              <a:gd name="connsiteY17" fmla="*/ 848773 h 1119997"/>
              <a:gd name="connsiteX18" fmla="*/ 1107234 w 1118177"/>
              <a:gd name="connsiteY18" fmla="*/ 820055 h 1119997"/>
              <a:gd name="connsiteX19" fmla="*/ 1091279 w 1118177"/>
              <a:gd name="connsiteY19" fmla="*/ 730710 h 1119997"/>
              <a:gd name="connsiteX20" fmla="*/ 765810 w 1118177"/>
              <a:gd name="connsiteY20" fmla="*/ 513731 h 1119997"/>
              <a:gd name="connsiteX21" fmla="*/ 695611 w 1118177"/>
              <a:gd name="connsiteY21" fmla="*/ 405241 h 1119997"/>
              <a:gd name="connsiteX22" fmla="*/ 698802 w 1118177"/>
              <a:gd name="connsiteY22" fmla="*/ 405241 h 1119997"/>
              <a:gd name="connsiteX23" fmla="*/ 982790 w 1118177"/>
              <a:gd name="connsiteY23" fmla="*/ 382905 h 1119997"/>
              <a:gd name="connsiteX24" fmla="*/ 1005126 w 1118177"/>
              <a:gd name="connsiteY24" fmla="*/ 303133 h 1119997"/>
              <a:gd name="connsiteX25" fmla="*/ 925354 w 1118177"/>
              <a:gd name="connsiteY25" fmla="*/ 280797 h 1119997"/>
              <a:gd name="connsiteX26" fmla="*/ 746665 w 1118177"/>
              <a:gd name="connsiteY26" fmla="*/ 268034 h 1119997"/>
              <a:gd name="connsiteX27" fmla="*/ 437150 w 1118177"/>
              <a:gd name="connsiteY27" fmla="*/ 248888 h 1119997"/>
              <a:gd name="connsiteX28" fmla="*/ 204216 w 1118177"/>
              <a:gd name="connsiteY28" fmla="*/ 0 h 1119997"/>
              <a:gd name="connsiteX29" fmla="*/ 0 w 1118177"/>
              <a:gd name="connsiteY29" fmla="*/ 191452 h 1119997"/>
              <a:gd name="connsiteX30" fmla="*/ 245697 w 1118177"/>
              <a:gd name="connsiteY30" fmla="*/ 453104 h 1119997"/>
              <a:gd name="connsiteX31" fmla="*/ 398859 w 1118177"/>
              <a:gd name="connsiteY31" fmla="*/ 800910 h 111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18177" h="1119997">
                <a:moveTo>
                  <a:pt x="398859" y="800910"/>
                </a:moveTo>
                <a:lnTo>
                  <a:pt x="465868" y="1068943"/>
                </a:lnTo>
                <a:cubicBezTo>
                  <a:pt x="472249" y="1097661"/>
                  <a:pt x="497777" y="1116806"/>
                  <a:pt x="526494" y="1116806"/>
                </a:cubicBezTo>
                <a:cubicBezTo>
                  <a:pt x="532876" y="1116806"/>
                  <a:pt x="536067" y="1116806"/>
                  <a:pt x="542449" y="1113615"/>
                </a:cubicBezTo>
                <a:cubicBezTo>
                  <a:pt x="577548" y="1104043"/>
                  <a:pt x="596694" y="1072134"/>
                  <a:pt x="590312" y="1037034"/>
                </a:cubicBezTo>
                <a:lnTo>
                  <a:pt x="529685" y="784955"/>
                </a:lnTo>
                <a:lnTo>
                  <a:pt x="698802" y="1088088"/>
                </a:lnTo>
                <a:cubicBezTo>
                  <a:pt x="711565" y="1110425"/>
                  <a:pt x="730710" y="1119997"/>
                  <a:pt x="756237" y="1119997"/>
                </a:cubicBezTo>
                <a:cubicBezTo>
                  <a:pt x="765810" y="1119997"/>
                  <a:pt x="778574" y="1116806"/>
                  <a:pt x="788146" y="1110425"/>
                </a:cubicBezTo>
                <a:cubicBezTo>
                  <a:pt x="820055" y="1094470"/>
                  <a:pt x="829627" y="1052989"/>
                  <a:pt x="813673" y="1024271"/>
                </a:cubicBezTo>
                <a:lnTo>
                  <a:pt x="666893" y="759428"/>
                </a:lnTo>
                <a:lnTo>
                  <a:pt x="883872" y="992362"/>
                </a:lnTo>
                <a:cubicBezTo>
                  <a:pt x="896636" y="1005126"/>
                  <a:pt x="912590" y="1011507"/>
                  <a:pt x="931735" y="1011507"/>
                </a:cubicBezTo>
                <a:cubicBezTo>
                  <a:pt x="947690" y="1011507"/>
                  <a:pt x="963644" y="1005126"/>
                  <a:pt x="976408" y="995553"/>
                </a:cubicBezTo>
                <a:cubicBezTo>
                  <a:pt x="1001935" y="970026"/>
                  <a:pt x="1001935" y="931735"/>
                  <a:pt x="979599" y="906209"/>
                </a:cubicBezTo>
                <a:lnTo>
                  <a:pt x="746665" y="657320"/>
                </a:lnTo>
                <a:lnTo>
                  <a:pt x="1017889" y="839200"/>
                </a:lnTo>
                <a:cubicBezTo>
                  <a:pt x="1027462" y="845582"/>
                  <a:pt x="1040225" y="848773"/>
                  <a:pt x="1052989" y="848773"/>
                </a:cubicBezTo>
                <a:cubicBezTo>
                  <a:pt x="1072134" y="848773"/>
                  <a:pt x="1094470" y="839200"/>
                  <a:pt x="1107234" y="820055"/>
                </a:cubicBezTo>
                <a:cubicBezTo>
                  <a:pt x="1126379" y="791337"/>
                  <a:pt x="1119997" y="749856"/>
                  <a:pt x="1091279" y="730710"/>
                </a:cubicBezTo>
                <a:lnTo>
                  <a:pt x="765810" y="513731"/>
                </a:lnTo>
                <a:cubicBezTo>
                  <a:pt x="737092" y="478631"/>
                  <a:pt x="714756" y="440341"/>
                  <a:pt x="695611" y="405241"/>
                </a:cubicBezTo>
                <a:cubicBezTo>
                  <a:pt x="695611" y="405241"/>
                  <a:pt x="698802" y="405241"/>
                  <a:pt x="698802" y="405241"/>
                </a:cubicBezTo>
                <a:cubicBezTo>
                  <a:pt x="794528" y="427577"/>
                  <a:pt x="906209" y="424386"/>
                  <a:pt x="982790" y="382905"/>
                </a:cubicBezTo>
                <a:cubicBezTo>
                  <a:pt x="1011507" y="366951"/>
                  <a:pt x="1021080" y="331851"/>
                  <a:pt x="1005126" y="303133"/>
                </a:cubicBezTo>
                <a:cubicBezTo>
                  <a:pt x="989171" y="274415"/>
                  <a:pt x="954072" y="264843"/>
                  <a:pt x="925354" y="280797"/>
                </a:cubicBezTo>
                <a:cubicBezTo>
                  <a:pt x="890254" y="299942"/>
                  <a:pt x="820055" y="283988"/>
                  <a:pt x="746665" y="268034"/>
                </a:cubicBezTo>
                <a:cubicBezTo>
                  <a:pt x="654129" y="245697"/>
                  <a:pt x="545640" y="220170"/>
                  <a:pt x="437150" y="248888"/>
                </a:cubicBezTo>
                <a:lnTo>
                  <a:pt x="204216" y="0"/>
                </a:lnTo>
                <a:lnTo>
                  <a:pt x="0" y="191452"/>
                </a:lnTo>
                <a:lnTo>
                  <a:pt x="245697" y="453104"/>
                </a:lnTo>
                <a:cubicBezTo>
                  <a:pt x="194643" y="564785"/>
                  <a:pt x="338233" y="740283"/>
                  <a:pt x="398859" y="800910"/>
                </a:cubicBezTo>
                <a:close/>
              </a:path>
            </a:pathLst>
          </a:custGeom>
          <a:solidFill>
            <a:schemeClr val="accent6">
              <a:lumMod val="20000"/>
              <a:lumOff val="80000"/>
            </a:schemeClr>
          </a:solidFill>
          <a:ln w="3184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B37B04F-4534-41F3-BCF0-E77CBD648E73}"/>
              </a:ext>
            </a:extLst>
          </p:cNvPr>
          <p:cNvSpPr/>
          <p:nvPr/>
        </p:nvSpPr>
        <p:spPr>
          <a:xfrm>
            <a:off x="7415185" y="2965655"/>
            <a:ext cx="1108604" cy="1133957"/>
          </a:xfrm>
          <a:custGeom>
            <a:avLst/>
            <a:gdLst>
              <a:gd name="connsiteX0" fmla="*/ 1108605 w 1108604"/>
              <a:gd name="connsiteY0" fmla="*/ 942505 h 1133957"/>
              <a:gd name="connsiteX1" fmla="*/ 866098 w 1108604"/>
              <a:gd name="connsiteY1" fmla="*/ 677663 h 1133957"/>
              <a:gd name="connsiteX2" fmla="*/ 706555 w 1108604"/>
              <a:gd name="connsiteY2" fmla="*/ 326666 h 1133957"/>
              <a:gd name="connsiteX3" fmla="*/ 642737 w 1108604"/>
              <a:gd name="connsiteY3" fmla="*/ 58633 h 1133957"/>
              <a:gd name="connsiteX4" fmla="*/ 566156 w 1108604"/>
              <a:gd name="connsiteY4" fmla="*/ 10770 h 1133957"/>
              <a:gd name="connsiteX5" fmla="*/ 518293 w 1108604"/>
              <a:gd name="connsiteY5" fmla="*/ 87351 h 1133957"/>
              <a:gd name="connsiteX6" fmla="*/ 578920 w 1108604"/>
              <a:gd name="connsiteY6" fmla="*/ 339430 h 1133957"/>
              <a:gd name="connsiteX7" fmla="*/ 409803 w 1108604"/>
              <a:gd name="connsiteY7" fmla="*/ 33106 h 1133957"/>
              <a:gd name="connsiteX8" fmla="*/ 323650 w 1108604"/>
              <a:gd name="connsiteY8" fmla="*/ 7579 h 1133957"/>
              <a:gd name="connsiteX9" fmla="*/ 298122 w 1108604"/>
              <a:gd name="connsiteY9" fmla="*/ 93733 h 1133957"/>
              <a:gd name="connsiteX10" fmla="*/ 444903 w 1108604"/>
              <a:gd name="connsiteY10" fmla="*/ 361766 h 1133957"/>
              <a:gd name="connsiteX11" fmla="*/ 227923 w 1108604"/>
              <a:gd name="connsiteY11" fmla="*/ 128832 h 1133957"/>
              <a:gd name="connsiteX12" fmla="*/ 138579 w 1108604"/>
              <a:gd name="connsiteY12" fmla="*/ 125641 h 1133957"/>
              <a:gd name="connsiteX13" fmla="*/ 135388 w 1108604"/>
              <a:gd name="connsiteY13" fmla="*/ 214986 h 1133957"/>
              <a:gd name="connsiteX14" fmla="*/ 368322 w 1108604"/>
              <a:gd name="connsiteY14" fmla="*/ 467065 h 1133957"/>
              <a:gd name="connsiteX15" fmla="*/ 100288 w 1108604"/>
              <a:gd name="connsiteY15" fmla="*/ 285185 h 1133957"/>
              <a:gd name="connsiteX16" fmla="*/ 10944 w 1108604"/>
              <a:gd name="connsiteY16" fmla="*/ 301140 h 1133957"/>
              <a:gd name="connsiteX17" fmla="*/ 26898 w 1108604"/>
              <a:gd name="connsiteY17" fmla="*/ 390484 h 1133957"/>
              <a:gd name="connsiteX18" fmla="*/ 349176 w 1108604"/>
              <a:gd name="connsiteY18" fmla="*/ 610654 h 1133957"/>
              <a:gd name="connsiteX19" fmla="*/ 419376 w 1108604"/>
              <a:gd name="connsiteY19" fmla="*/ 719144 h 1133957"/>
              <a:gd name="connsiteX20" fmla="*/ 416185 w 1108604"/>
              <a:gd name="connsiteY20" fmla="*/ 719144 h 1133957"/>
              <a:gd name="connsiteX21" fmla="*/ 132197 w 1108604"/>
              <a:gd name="connsiteY21" fmla="*/ 741480 h 1133957"/>
              <a:gd name="connsiteX22" fmla="*/ 106670 w 1108604"/>
              <a:gd name="connsiteY22" fmla="*/ 821252 h 1133957"/>
              <a:gd name="connsiteX23" fmla="*/ 186442 w 1108604"/>
              <a:gd name="connsiteY23" fmla="*/ 846779 h 1133957"/>
              <a:gd name="connsiteX24" fmla="*/ 365131 w 1108604"/>
              <a:gd name="connsiteY24" fmla="*/ 862734 h 1133957"/>
              <a:gd name="connsiteX25" fmla="*/ 674646 w 1108604"/>
              <a:gd name="connsiteY25" fmla="*/ 885070 h 1133957"/>
              <a:gd name="connsiteX26" fmla="*/ 904389 w 1108604"/>
              <a:gd name="connsiteY26" fmla="*/ 1133958 h 1133957"/>
              <a:gd name="connsiteX27" fmla="*/ 1108605 w 1108604"/>
              <a:gd name="connsiteY27" fmla="*/ 942505 h 113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08604" h="1133957">
                <a:moveTo>
                  <a:pt x="1108605" y="942505"/>
                </a:moveTo>
                <a:lnTo>
                  <a:pt x="866098" y="677663"/>
                </a:lnTo>
                <a:cubicBezTo>
                  <a:pt x="907580" y="565982"/>
                  <a:pt x="763990" y="390484"/>
                  <a:pt x="706555" y="326666"/>
                </a:cubicBezTo>
                <a:lnTo>
                  <a:pt x="642737" y="58633"/>
                </a:lnTo>
                <a:cubicBezTo>
                  <a:pt x="633164" y="23533"/>
                  <a:pt x="601256" y="4388"/>
                  <a:pt x="566156" y="10770"/>
                </a:cubicBezTo>
                <a:cubicBezTo>
                  <a:pt x="531056" y="20343"/>
                  <a:pt x="511911" y="52251"/>
                  <a:pt x="518293" y="87351"/>
                </a:cubicBezTo>
                <a:lnTo>
                  <a:pt x="578920" y="339430"/>
                </a:lnTo>
                <a:lnTo>
                  <a:pt x="409803" y="33106"/>
                </a:lnTo>
                <a:cubicBezTo>
                  <a:pt x="393849" y="1197"/>
                  <a:pt x="355558" y="-8375"/>
                  <a:pt x="323650" y="7579"/>
                </a:cubicBezTo>
                <a:cubicBezTo>
                  <a:pt x="291741" y="23533"/>
                  <a:pt x="282168" y="61824"/>
                  <a:pt x="298122" y="93733"/>
                </a:cubicBezTo>
                <a:lnTo>
                  <a:pt x="444903" y="361766"/>
                </a:lnTo>
                <a:lnTo>
                  <a:pt x="227923" y="128832"/>
                </a:lnTo>
                <a:cubicBezTo>
                  <a:pt x="202396" y="103305"/>
                  <a:pt x="164106" y="100114"/>
                  <a:pt x="138579" y="125641"/>
                </a:cubicBezTo>
                <a:cubicBezTo>
                  <a:pt x="113052" y="151168"/>
                  <a:pt x="109861" y="189459"/>
                  <a:pt x="135388" y="214986"/>
                </a:cubicBezTo>
                <a:lnTo>
                  <a:pt x="368322" y="467065"/>
                </a:lnTo>
                <a:lnTo>
                  <a:pt x="100288" y="285185"/>
                </a:lnTo>
                <a:cubicBezTo>
                  <a:pt x="71570" y="266040"/>
                  <a:pt x="30089" y="272422"/>
                  <a:pt x="10944" y="301140"/>
                </a:cubicBezTo>
                <a:cubicBezTo>
                  <a:pt x="-8202" y="329857"/>
                  <a:pt x="-1820" y="371339"/>
                  <a:pt x="26898" y="390484"/>
                </a:cubicBezTo>
                <a:lnTo>
                  <a:pt x="349176" y="610654"/>
                </a:lnTo>
                <a:cubicBezTo>
                  <a:pt x="377894" y="645754"/>
                  <a:pt x="400230" y="684045"/>
                  <a:pt x="419376" y="719144"/>
                </a:cubicBezTo>
                <a:cubicBezTo>
                  <a:pt x="419376" y="719144"/>
                  <a:pt x="416185" y="719144"/>
                  <a:pt x="416185" y="719144"/>
                </a:cubicBezTo>
                <a:cubicBezTo>
                  <a:pt x="320458" y="696808"/>
                  <a:pt x="208778" y="699999"/>
                  <a:pt x="132197" y="741480"/>
                </a:cubicBezTo>
                <a:cubicBezTo>
                  <a:pt x="103479" y="757435"/>
                  <a:pt x="90716" y="792534"/>
                  <a:pt x="106670" y="821252"/>
                </a:cubicBezTo>
                <a:cubicBezTo>
                  <a:pt x="122624" y="849970"/>
                  <a:pt x="157724" y="862734"/>
                  <a:pt x="186442" y="846779"/>
                </a:cubicBezTo>
                <a:cubicBezTo>
                  <a:pt x="221541" y="827634"/>
                  <a:pt x="291741" y="843588"/>
                  <a:pt x="365131" y="862734"/>
                </a:cubicBezTo>
                <a:cubicBezTo>
                  <a:pt x="457666" y="885070"/>
                  <a:pt x="566156" y="910597"/>
                  <a:pt x="674646" y="885070"/>
                </a:cubicBezTo>
                <a:lnTo>
                  <a:pt x="904389" y="1133958"/>
                </a:lnTo>
                <a:lnTo>
                  <a:pt x="1108605" y="942505"/>
                </a:lnTo>
                <a:close/>
              </a:path>
            </a:pathLst>
          </a:custGeom>
          <a:solidFill>
            <a:schemeClr val="accent6">
              <a:lumMod val="20000"/>
              <a:lumOff val="80000"/>
            </a:schemeClr>
          </a:solidFill>
          <a:ln w="3184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B908CAE-E05D-484F-AA26-16F3A8B76C1B}"/>
              </a:ext>
            </a:extLst>
          </p:cNvPr>
          <p:cNvSpPr/>
          <p:nvPr/>
        </p:nvSpPr>
        <p:spPr>
          <a:xfrm>
            <a:off x="6927272" y="818838"/>
            <a:ext cx="1082513" cy="1174242"/>
          </a:xfrm>
          <a:custGeom>
            <a:avLst/>
            <a:gdLst>
              <a:gd name="connsiteX0" fmla="*/ 67815 w 1082513"/>
              <a:gd name="connsiteY0" fmla="*/ 689229 h 1174242"/>
              <a:gd name="connsiteX1" fmla="*/ 90152 w 1082513"/>
              <a:gd name="connsiteY1" fmla="*/ 686038 h 1174242"/>
              <a:gd name="connsiteX2" fmla="*/ 332658 w 1082513"/>
              <a:gd name="connsiteY2" fmla="*/ 599885 h 1174242"/>
              <a:gd name="connsiteX3" fmla="*/ 45479 w 1082513"/>
              <a:gd name="connsiteY3" fmla="*/ 797719 h 1174242"/>
              <a:gd name="connsiteX4" fmla="*/ 29525 w 1082513"/>
              <a:gd name="connsiteY4" fmla="*/ 887063 h 1174242"/>
              <a:gd name="connsiteX5" fmla="*/ 80579 w 1082513"/>
              <a:gd name="connsiteY5" fmla="*/ 915781 h 1174242"/>
              <a:gd name="connsiteX6" fmla="*/ 115679 w 1082513"/>
              <a:gd name="connsiteY6" fmla="*/ 903018 h 1174242"/>
              <a:gd name="connsiteX7" fmla="*/ 364567 w 1082513"/>
              <a:gd name="connsiteY7" fmla="*/ 730710 h 1174242"/>
              <a:gd name="connsiteX8" fmla="*/ 153969 w 1082513"/>
              <a:gd name="connsiteY8" fmla="*/ 970026 h 1174242"/>
              <a:gd name="connsiteX9" fmla="*/ 160351 w 1082513"/>
              <a:gd name="connsiteY9" fmla="*/ 1059371 h 1174242"/>
              <a:gd name="connsiteX10" fmla="*/ 201832 w 1082513"/>
              <a:gd name="connsiteY10" fmla="*/ 1075325 h 1174242"/>
              <a:gd name="connsiteX11" fmla="*/ 249695 w 1082513"/>
              <a:gd name="connsiteY11" fmla="*/ 1052989 h 1174242"/>
              <a:gd name="connsiteX12" fmla="*/ 476247 w 1082513"/>
              <a:gd name="connsiteY12" fmla="*/ 794528 h 1174242"/>
              <a:gd name="connsiteX13" fmla="*/ 323085 w 1082513"/>
              <a:gd name="connsiteY13" fmla="*/ 1081707 h 1174242"/>
              <a:gd name="connsiteX14" fmla="*/ 348612 w 1082513"/>
              <a:gd name="connsiteY14" fmla="*/ 1167860 h 1174242"/>
              <a:gd name="connsiteX15" fmla="*/ 377330 w 1082513"/>
              <a:gd name="connsiteY15" fmla="*/ 1174242 h 1174242"/>
              <a:gd name="connsiteX16" fmla="*/ 434766 w 1082513"/>
              <a:gd name="connsiteY16" fmla="*/ 1139142 h 1174242"/>
              <a:gd name="connsiteX17" fmla="*/ 619837 w 1082513"/>
              <a:gd name="connsiteY17" fmla="*/ 794528 h 1174242"/>
              <a:gd name="connsiteX18" fmla="*/ 721945 w 1082513"/>
              <a:gd name="connsiteY18" fmla="*/ 714756 h 1174242"/>
              <a:gd name="connsiteX19" fmla="*/ 721945 w 1082513"/>
              <a:gd name="connsiteY19" fmla="*/ 717947 h 1174242"/>
              <a:gd name="connsiteX20" fmla="*/ 772999 w 1082513"/>
              <a:gd name="connsiteY20" fmla="*/ 998744 h 1174242"/>
              <a:gd name="connsiteX21" fmla="*/ 855962 w 1082513"/>
              <a:gd name="connsiteY21" fmla="*/ 1014698 h 1174242"/>
              <a:gd name="connsiteX22" fmla="*/ 871916 w 1082513"/>
              <a:gd name="connsiteY22" fmla="*/ 931735 h 1174242"/>
              <a:gd name="connsiteX23" fmla="*/ 868725 w 1082513"/>
              <a:gd name="connsiteY23" fmla="*/ 749856 h 1174242"/>
              <a:gd name="connsiteX24" fmla="*/ 859152 w 1082513"/>
              <a:gd name="connsiteY24" fmla="*/ 440341 h 1174242"/>
              <a:gd name="connsiteX25" fmla="*/ 1082514 w 1082513"/>
              <a:gd name="connsiteY25" fmla="*/ 185071 h 1174242"/>
              <a:gd name="connsiteX26" fmla="*/ 871916 w 1082513"/>
              <a:gd name="connsiteY26" fmla="*/ 0 h 1174242"/>
              <a:gd name="connsiteX27" fmla="*/ 635791 w 1082513"/>
              <a:gd name="connsiteY27" fmla="*/ 271224 h 1174242"/>
              <a:gd name="connsiteX28" fmla="*/ 303940 w 1082513"/>
              <a:gd name="connsiteY28" fmla="*/ 465868 h 1174242"/>
              <a:gd name="connsiteX29" fmla="*/ 42288 w 1082513"/>
              <a:gd name="connsiteY29" fmla="*/ 558403 h 1174242"/>
              <a:gd name="connsiteX30" fmla="*/ 3998 w 1082513"/>
              <a:gd name="connsiteY30" fmla="*/ 641366 h 1174242"/>
              <a:gd name="connsiteX31" fmla="*/ 67815 w 1082513"/>
              <a:gd name="connsiteY31" fmla="*/ 689229 h 1174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513" h="1174242">
                <a:moveTo>
                  <a:pt x="67815" y="689229"/>
                </a:moveTo>
                <a:cubicBezTo>
                  <a:pt x="74197" y="689229"/>
                  <a:pt x="80579" y="689229"/>
                  <a:pt x="90152" y="686038"/>
                </a:cubicBezTo>
                <a:lnTo>
                  <a:pt x="332658" y="599885"/>
                </a:lnTo>
                <a:lnTo>
                  <a:pt x="45479" y="797719"/>
                </a:lnTo>
                <a:cubicBezTo>
                  <a:pt x="16761" y="816864"/>
                  <a:pt x="10380" y="858345"/>
                  <a:pt x="29525" y="887063"/>
                </a:cubicBezTo>
                <a:cubicBezTo>
                  <a:pt x="42288" y="906209"/>
                  <a:pt x="61434" y="915781"/>
                  <a:pt x="80579" y="915781"/>
                </a:cubicBezTo>
                <a:cubicBezTo>
                  <a:pt x="93342" y="915781"/>
                  <a:pt x="106106" y="912590"/>
                  <a:pt x="115679" y="903018"/>
                </a:cubicBezTo>
                <a:lnTo>
                  <a:pt x="364567" y="730710"/>
                </a:lnTo>
                <a:lnTo>
                  <a:pt x="153969" y="970026"/>
                </a:lnTo>
                <a:cubicBezTo>
                  <a:pt x="131633" y="995553"/>
                  <a:pt x="134824" y="1037034"/>
                  <a:pt x="160351" y="1059371"/>
                </a:cubicBezTo>
                <a:cubicBezTo>
                  <a:pt x="173114" y="1068943"/>
                  <a:pt x="185878" y="1075325"/>
                  <a:pt x="201832" y="1075325"/>
                </a:cubicBezTo>
                <a:cubicBezTo>
                  <a:pt x="220977" y="1075325"/>
                  <a:pt x="236932" y="1068943"/>
                  <a:pt x="249695" y="1052989"/>
                </a:cubicBezTo>
                <a:lnTo>
                  <a:pt x="476247" y="794528"/>
                </a:lnTo>
                <a:lnTo>
                  <a:pt x="323085" y="1081707"/>
                </a:lnTo>
                <a:cubicBezTo>
                  <a:pt x="307131" y="1113615"/>
                  <a:pt x="316704" y="1151906"/>
                  <a:pt x="348612" y="1167860"/>
                </a:cubicBezTo>
                <a:cubicBezTo>
                  <a:pt x="358185" y="1174242"/>
                  <a:pt x="367758" y="1174242"/>
                  <a:pt x="377330" y="1174242"/>
                </a:cubicBezTo>
                <a:cubicBezTo>
                  <a:pt x="399666" y="1174242"/>
                  <a:pt x="422003" y="1161479"/>
                  <a:pt x="434766" y="1139142"/>
                </a:cubicBezTo>
                <a:lnTo>
                  <a:pt x="619837" y="794528"/>
                </a:lnTo>
                <a:cubicBezTo>
                  <a:pt x="651746" y="762619"/>
                  <a:pt x="686845" y="737092"/>
                  <a:pt x="721945" y="714756"/>
                </a:cubicBezTo>
                <a:cubicBezTo>
                  <a:pt x="721945" y="714756"/>
                  <a:pt x="721945" y="717947"/>
                  <a:pt x="721945" y="717947"/>
                </a:cubicBezTo>
                <a:cubicBezTo>
                  <a:pt x="709181" y="816864"/>
                  <a:pt x="725136" y="928545"/>
                  <a:pt x="772999" y="998744"/>
                </a:cubicBezTo>
                <a:cubicBezTo>
                  <a:pt x="792144" y="1027462"/>
                  <a:pt x="827244" y="1033844"/>
                  <a:pt x="855962" y="1014698"/>
                </a:cubicBezTo>
                <a:cubicBezTo>
                  <a:pt x="884679" y="995553"/>
                  <a:pt x="891061" y="960453"/>
                  <a:pt x="871916" y="931735"/>
                </a:cubicBezTo>
                <a:cubicBezTo>
                  <a:pt x="849580" y="896636"/>
                  <a:pt x="859152" y="826437"/>
                  <a:pt x="868725" y="749856"/>
                </a:cubicBezTo>
                <a:cubicBezTo>
                  <a:pt x="881489" y="657320"/>
                  <a:pt x="894252" y="545640"/>
                  <a:pt x="859152" y="440341"/>
                </a:cubicBezTo>
                <a:lnTo>
                  <a:pt x="1082514" y="185071"/>
                </a:lnTo>
                <a:lnTo>
                  <a:pt x="871916" y="0"/>
                </a:lnTo>
                <a:lnTo>
                  <a:pt x="635791" y="271224"/>
                </a:lnTo>
                <a:cubicBezTo>
                  <a:pt x="520920" y="242507"/>
                  <a:pt x="361376" y="405241"/>
                  <a:pt x="303940" y="465868"/>
                </a:cubicBezTo>
                <a:lnTo>
                  <a:pt x="42288" y="558403"/>
                </a:lnTo>
                <a:cubicBezTo>
                  <a:pt x="10380" y="571167"/>
                  <a:pt x="-8766" y="606266"/>
                  <a:pt x="3998" y="641366"/>
                </a:cubicBezTo>
                <a:cubicBezTo>
                  <a:pt x="16761" y="673275"/>
                  <a:pt x="42288" y="689229"/>
                  <a:pt x="67815" y="689229"/>
                </a:cubicBezTo>
                <a:close/>
              </a:path>
            </a:pathLst>
          </a:custGeom>
          <a:solidFill>
            <a:schemeClr val="accent6">
              <a:lumMod val="20000"/>
              <a:lumOff val="80000"/>
            </a:schemeClr>
          </a:solidFill>
          <a:ln w="31849" cap="flat">
            <a:noFill/>
            <a:prstDash val="solid"/>
            <a:miter/>
          </a:ln>
        </p:spPr>
        <p:txBody>
          <a:bodyPr rtlCol="0" anchor="ctr"/>
          <a:lstStyle/>
          <a:p>
            <a:endParaRPr lang="en-US"/>
          </a:p>
        </p:txBody>
      </p:sp>
      <p:sp>
        <p:nvSpPr>
          <p:cNvPr id="193" name="Star: 5 Points 192">
            <a:extLst>
              <a:ext uri="{FF2B5EF4-FFF2-40B4-BE49-F238E27FC236}">
                <a16:creationId xmlns:a16="http://schemas.microsoft.com/office/drawing/2014/main" id="{47322A4A-A3F4-4312-A2A7-FFA74C6DC37F}"/>
              </a:ext>
            </a:extLst>
          </p:cNvPr>
          <p:cNvSpPr/>
          <p:nvPr/>
        </p:nvSpPr>
        <p:spPr>
          <a:xfrm>
            <a:off x="5825838" y="1889157"/>
            <a:ext cx="1507106" cy="1507106"/>
          </a:xfrm>
          <a:prstGeom prst="star5">
            <a:avLst/>
          </a:prstGeom>
          <a:solidFill>
            <a:srgbClr val="FFFF00"/>
          </a:solidFill>
          <a:ln>
            <a:solidFill>
              <a:srgbClr val="FFFF00"/>
            </a:solidFill>
          </a:ln>
          <a:effectLst>
            <a:glow rad="1905000">
              <a:schemeClr val="accent6">
                <a:satMod val="175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glow rad="241300">
                  <a:schemeClr val="accent6">
                    <a:satMod val="175000"/>
                    <a:alpha val="57000"/>
                  </a:schemeClr>
                </a:glow>
              </a:effectLst>
            </a:endParaRPr>
          </a:p>
        </p:txBody>
      </p:sp>
      <p:pic>
        <p:nvPicPr>
          <p:cNvPr id="80" name="Picture 79">
            <a:extLst>
              <a:ext uri="{FF2B5EF4-FFF2-40B4-BE49-F238E27FC236}">
                <a16:creationId xmlns:a16="http://schemas.microsoft.com/office/drawing/2014/main" id="{AD7C0773-31A7-4C15-B339-4428907EA3D8}"/>
              </a:ext>
            </a:extLst>
          </p:cNvPr>
          <p:cNvPicPr/>
          <p:nvPr/>
        </p:nvPicPr>
        <p:blipFill>
          <a:blip r:embed="rId5"/>
          <a:stretch>
            <a:fillRect/>
          </a:stretch>
        </p:blipFill>
        <p:spPr>
          <a:xfrm>
            <a:off x="3078986" y="5399596"/>
            <a:ext cx="3848286" cy="4513012"/>
          </a:xfrm>
          <a:prstGeom prst="rect">
            <a:avLst/>
          </a:prstGeom>
        </p:spPr>
      </p:pic>
      <p:sp>
        <p:nvSpPr>
          <p:cNvPr id="81" name="TextBox 80">
            <a:extLst>
              <a:ext uri="{FF2B5EF4-FFF2-40B4-BE49-F238E27FC236}">
                <a16:creationId xmlns:a16="http://schemas.microsoft.com/office/drawing/2014/main" id="{5D04391B-ECA0-45C5-8DB9-BCBB23432ED5}"/>
              </a:ext>
            </a:extLst>
          </p:cNvPr>
          <p:cNvSpPr txBox="1"/>
          <p:nvPr/>
        </p:nvSpPr>
        <p:spPr>
          <a:xfrm>
            <a:off x="3477106" y="9907718"/>
            <a:ext cx="3022598"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95" name="Graphic 194" descr="Stars with solid fill">
            <a:extLst>
              <a:ext uri="{FF2B5EF4-FFF2-40B4-BE49-F238E27FC236}">
                <a16:creationId xmlns:a16="http://schemas.microsoft.com/office/drawing/2014/main" id="{482B9036-6D40-441A-A41B-11E91E217D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7571" y="154160"/>
            <a:ext cx="914400" cy="914400"/>
          </a:xfrm>
          <a:prstGeom prst="rect">
            <a:avLst/>
          </a:prstGeom>
          <a:effectLst>
            <a:glow rad="1905000">
              <a:schemeClr val="accent6">
                <a:satMod val="175000"/>
                <a:alpha val="40000"/>
              </a:schemeClr>
            </a:glow>
          </a:effectLst>
        </p:spPr>
      </p:pic>
      <p:pic>
        <p:nvPicPr>
          <p:cNvPr id="89" name="Graphic 88" descr="Stars with solid fill">
            <a:extLst>
              <a:ext uri="{FF2B5EF4-FFF2-40B4-BE49-F238E27FC236}">
                <a16:creationId xmlns:a16="http://schemas.microsoft.com/office/drawing/2014/main" id="{AB287C7C-9E81-4C6D-81A3-436B679E13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3721" y="1246328"/>
            <a:ext cx="743502" cy="743502"/>
          </a:xfrm>
          <a:prstGeom prst="rect">
            <a:avLst/>
          </a:prstGeom>
          <a:effectLst>
            <a:glow rad="1574800">
              <a:schemeClr val="accent6">
                <a:satMod val="175000"/>
                <a:alpha val="30000"/>
              </a:schemeClr>
            </a:glow>
          </a:effectLst>
        </p:spPr>
      </p:pic>
      <p:pic>
        <p:nvPicPr>
          <p:cNvPr id="90" name="Graphic 89" descr="Stars with solid fill">
            <a:extLst>
              <a:ext uri="{FF2B5EF4-FFF2-40B4-BE49-F238E27FC236}">
                <a16:creationId xmlns:a16="http://schemas.microsoft.com/office/drawing/2014/main" id="{635D20C1-338B-4ACC-97BA-499F68E687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118" y="3081884"/>
            <a:ext cx="914400" cy="914400"/>
          </a:xfrm>
          <a:prstGeom prst="rect">
            <a:avLst/>
          </a:prstGeom>
          <a:effectLst>
            <a:glow rad="1905000">
              <a:schemeClr val="accent6">
                <a:satMod val="175000"/>
                <a:alpha val="40000"/>
              </a:schemeClr>
            </a:glow>
          </a:effectLst>
        </p:spPr>
      </p:pic>
      <p:pic>
        <p:nvPicPr>
          <p:cNvPr id="91" name="Graphic 90" descr="Stars with solid fill">
            <a:extLst>
              <a:ext uri="{FF2B5EF4-FFF2-40B4-BE49-F238E27FC236}">
                <a16:creationId xmlns:a16="http://schemas.microsoft.com/office/drawing/2014/main" id="{8251E243-26EA-480F-95D9-229F47ACF9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26" y="115080"/>
            <a:ext cx="914400" cy="914400"/>
          </a:xfrm>
          <a:prstGeom prst="rect">
            <a:avLst/>
          </a:prstGeom>
          <a:effectLst>
            <a:glow rad="1574800">
              <a:schemeClr val="accent6">
                <a:satMod val="175000"/>
                <a:alpha val="30000"/>
              </a:schemeClr>
            </a:glow>
          </a:effectLst>
        </p:spPr>
      </p:pic>
      <p:pic>
        <p:nvPicPr>
          <p:cNvPr id="92" name="Graphic 91" descr="Stars with solid fill">
            <a:extLst>
              <a:ext uri="{FF2B5EF4-FFF2-40B4-BE49-F238E27FC236}">
                <a16:creationId xmlns:a16="http://schemas.microsoft.com/office/drawing/2014/main" id="{0B378564-B858-4D89-B198-613C13EC5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4038" y="1602347"/>
            <a:ext cx="914400" cy="914400"/>
          </a:xfrm>
          <a:prstGeom prst="rect">
            <a:avLst/>
          </a:prstGeom>
          <a:effectLst>
            <a:glow rad="1905000">
              <a:schemeClr val="accent6">
                <a:satMod val="175000"/>
                <a:alpha val="40000"/>
              </a:schemeClr>
            </a:glow>
          </a:effectLst>
        </p:spPr>
      </p:pic>
      <p:pic>
        <p:nvPicPr>
          <p:cNvPr id="93" name="Graphic 92" descr="Stars with solid fill">
            <a:extLst>
              <a:ext uri="{FF2B5EF4-FFF2-40B4-BE49-F238E27FC236}">
                <a16:creationId xmlns:a16="http://schemas.microsoft.com/office/drawing/2014/main" id="{777D6404-647B-4ED6-BE81-787FB0D58A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37611" y="39494"/>
            <a:ext cx="914400" cy="914400"/>
          </a:xfrm>
          <a:prstGeom prst="rect">
            <a:avLst/>
          </a:prstGeom>
          <a:effectLst>
            <a:glow rad="1574800">
              <a:schemeClr val="accent6">
                <a:satMod val="175000"/>
                <a:alpha val="30000"/>
              </a:schemeClr>
            </a:glow>
          </a:effectLst>
        </p:spPr>
      </p:pic>
      <p:pic>
        <p:nvPicPr>
          <p:cNvPr id="94" name="Graphic 93" descr="Stars with solid fill">
            <a:extLst>
              <a:ext uri="{FF2B5EF4-FFF2-40B4-BE49-F238E27FC236}">
                <a16:creationId xmlns:a16="http://schemas.microsoft.com/office/drawing/2014/main" id="{72993FC2-6983-4576-A0F4-64954AD88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7985" y="3940729"/>
            <a:ext cx="914400" cy="914400"/>
          </a:xfrm>
          <a:prstGeom prst="rect">
            <a:avLst/>
          </a:prstGeom>
          <a:effectLst>
            <a:glow rad="1905000">
              <a:schemeClr val="accent6">
                <a:satMod val="175000"/>
                <a:alpha val="40000"/>
              </a:schemeClr>
            </a:glow>
          </a:effectLst>
        </p:spPr>
      </p:pic>
      <p:pic>
        <p:nvPicPr>
          <p:cNvPr id="95" name="Graphic 94" descr="Stars with solid fill">
            <a:extLst>
              <a:ext uri="{FF2B5EF4-FFF2-40B4-BE49-F238E27FC236}">
                <a16:creationId xmlns:a16="http://schemas.microsoft.com/office/drawing/2014/main" id="{DF8F9E12-B737-483E-A41D-608F537250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9510" y="3527883"/>
            <a:ext cx="914400" cy="914400"/>
          </a:xfrm>
          <a:prstGeom prst="rect">
            <a:avLst/>
          </a:prstGeom>
          <a:effectLst>
            <a:glow rad="1905000">
              <a:schemeClr val="accent6">
                <a:satMod val="175000"/>
                <a:alpha val="40000"/>
              </a:schemeClr>
            </a:glow>
          </a:effectLst>
        </p:spPr>
      </p:pic>
      <p:pic>
        <p:nvPicPr>
          <p:cNvPr id="96" name="Graphic 95" descr="Stars with solid fill">
            <a:extLst>
              <a:ext uri="{FF2B5EF4-FFF2-40B4-BE49-F238E27FC236}">
                <a16:creationId xmlns:a16="http://schemas.microsoft.com/office/drawing/2014/main" id="{286E8591-802D-49D8-854F-E3A2826271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4128" y="346978"/>
            <a:ext cx="914400" cy="914400"/>
          </a:xfrm>
          <a:prstGeom prst="rect">
            <a:avLst/>
          </a:prstGeom>
          <a:effectLst>
            <a:glow rad="1905000">
              <a:schemeClr val="accent6">
                <a:satMod val="175000"/>
                <a:alpha val="40000"/>
              </a:schemeClr>
            </a:glow>
          </a:effectLst>
        </p:spPr>
      </p:pic>
      <p:pic>
        <p:nvPicPr>
          <p:cNvPr id="97" name="Graphic 96" descr="Stars with solid fill">
            <a:extLst>
              <a:ext uri="{FF2B5EF4-FFF2-40B4-BE49-F238E27FC236}">
                <a16:creationId xmlns:a16="http://schemas.microsoft.com/office/drawing/2014/main" id="{FE7C6D03-34AE-48E0-8B48-5A01E2E1DE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800" y="3899042"/>
            <a:ext cx="914400" cy="914400"/>
          </a:xfrm>
          <a:prstGeom prst="rect">
            <a:avLst/>
          </a:prstGeom>
          <a:effectLst>
            <a:glow rad="1905000">
              <a:schemeClr val="accent6">
                <a:satMod val="175000"/>
                <a:alpha val="40000"/>
              </a:schemeClr>
            </a:glow>
          </a:effectLst>
        </p:spPr>
      </p:pic>
      <p:pic>
        <p:nvPicPr>
          <p:cNvPr id="98" name="Graphic 97" descr="Stars with solid fill">
            <a:extLst>
              <a:ext uri="{FF2B5EF4-FFF2-40B4-BE49-F238E27FC236}">
                <a16:creationId xmlns:a16="http://schemas.microsoft.com/office/drawing/2014/main" id="{D9FADF7C-8D45-496A-ADF4-E34F597C0F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54223" y="1889157"/>
            <a:ext cx="914400" cy="914400"/>
          </a:xfrm>
          <a:prstGeom prst="rect">
            <a:avLst/>
          </a:prstGeom>
          <a:effectLst>
            <a:glow rad="1905000">
              <a:schemeClr val="accent6">
                <a:satMod val="175000"/>
                <a:alpha val="40000"/>
              </a:schemeClr>
            </a:glow>
          </a:effectLst>
        </p:spPr>
      </p:pic>
      <p:sp>
        <p:nvSpPr>
          <p:cNvPr id="100" name="Google Shape;499;p42">
            <a:extLst>
              <a:ext uri="{FF2B5EF4-FFF2-40B4-BE49-F238E27FC236}">
                <a16:creationId xmlns:a16="http://schemas.microsoft.com/office/drawing/2014/main" id="{BAB2B24B-9AF7-46A6-AFBC-078AF9E9C2E6}"/>
              </a:ext>
            </a:extLst>
          </p:cNvPr>
          <p:cNvSpPr/>
          <p:nvPr/>
        </p:nvSpPr>
        <p:spPr>
          <a:xfrm>
            <a:off x="-9290970" y="266324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202" name="Graphic 201" descr="Brain in head with solid fill">
            <a:extLst>
              <a:ext uri="{FF2B5EF4-FFF2-40B4-BE49-F238E27FC236}">
                <a16:creationId xmlns:a16="http://schemas.microsoft.com/office/drawing/2014/main" id="{5895E09B-53F2-4A28-9CB2-CA1B038DCF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769456" y="3295474"/>
            <a:ext cx="480658" cy="480658"/>
          </a:xfrm>
          <a:prstGeom prst="rect">
            <a:avLst/>
          </a:prstGeom>
        </p:spPr>
      </p:pic>
      <p:pic>
        <p:nvPicPr>
          <p:cNvPr id="204" name="Graphic 203" descr="Head with gears with solid fill">
            <a:extLst>
              <a:ext uri="{FF2B5EF4-FFF2-40B4-BE49-F238E27FC236}">
                <a16:creationId xmlns:a16="http://schemas.microsoft.com/office/drawing/2014/main" id="{0945E5AB-603D-40C9-9716-BD239F24F1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4518" y="1039432"/>
            <a:ext cx="421320" cy="421320"/>
          </a:xfrm>
          <a:prstGeom prst="rect">
            <a:avLst/>
          </a:prstGeom>
        </p:spPr>
      </p:pic>
      <p:pic>
        <p:nvPicPr>
          <p:cNvPr id="206" name="Graphic 205" descr="Muscular arm with solid fill">
            <a:extLst>
              <a:ext uri="{FF2B5EF4-FFF2-40B4-BE49-F238E27FC236}">
                <a16:creationId xmlns:a16="http://schemas.microsoft.com/office/drawing/2014/main" id="{30DDEB3E-CB7D-4F0C-9E85-3657256240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21733" y="1068560"/>
            <a:ext cx="493589" cy="493589"/>
          </a:xfrm>
          <a:prstGeom prst="rect">
            <a:avLst/>
          </a:prstGeom>
        </p:spPr>
      </p:pic>
      <p:pic>
        <p:nvPicPr>
          <p:cNvPr id="208" name="Graphic 207" descr="Research with solid fill">
            <a:extLst>
              <a:ext uri="{FF2B5EF4-FFF2-40B4-BE49-F238E27FC236}">
                <a16:creationId xmlns:a16="http://schemas.microsoft.com/office/drawing/2014/main" id="{3EA4F2AF-5062-4149-96C9-C74EF17175D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20883452">
            <a:off x="4699630" y="3022982"/>
            <a:ext cx="424212" cy="424212"/>
          </a:xfrm>
          <a:prstGeom prst="rect">
            <a:avLst/>
          </a:prstGeom>
        </p:spPr>
      </p:pic>
      <p:pic>
        <p:nvPicPr>
          <p:cNvPr id="210" name="Graphic 209" descr="Handshake with solid fill">
            <a:extLst>
              <a:ext uri="{FF2B5EF4-FFF2-40B4-BE49-F238E27FC236}">
                <a16:creationId xmlns:a16="http://schemas.microsoft.com/office/drawing/2014/main" id="{B78D10AD-BED3-4CF2-B2C5-937A9BD2D8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9306771">
            <a:off x="6142652" y="4055893"/>
            <a:ext cx="569663" cy="569663"/>
          </a:xfrm>
          <a:prstGeom prst="rect">
            <a:avLst/>
          </a:prstGeom>
        </p:spPr>
      </p:pic>
      <p:sp>
        <p:nvSpPr>
          <p:cNvPr id="111" name="Google Shape;496;p42">
            <a:extLst>
              <a:ext uri="{FF2B5EF4-FFF2-40B4-BE49-F238E27FC236}">
                <a16:creationId xmlns:a16="http://schemas.microsoft.com/office/drawing/2014/main" id="{FD4E37D9-6FD8-4BED-85CB-AE524DC736F0}"/>
              </a:ext>
            </a:extLst>
          </p:cNvPr>
          <p:cNvSpPr txBox="1">
            <a:spLocks/>
          </p:cNvSpPr>
          <p:nvPr/>
        </p:nvSpPr>
        <p:spPr>
          <a:xfrm>
            <a:off x="-5714127" y="384623"/>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latin typeface="Times New Roman" panose="02020603050405020304" pitchFamily="18" charset="0"/>
                <a:cs typeface="Times New Roman" panose="02020603050405020304" pitchFamily="18" charset="0"/>
              </a:rPr>
              <a:t>CON ĐƯỜNG CÁC BƯỚC LÀM</a:t>
            </a:r>
          </a:p>
        </p:txBody>
      </p:sp>
      <p:sp>
        <p:nvSpPr>
          <p:cNvPr id="32" name="Google Shape;540;p44">
            <a:extLst>
              <a:ext uri="{FF2B5EF4-FFF2-40B4-BE49-F238E27FC236}">
                <a16:creationId xmlns:a16="http://schemas.microsoft.com/office/drawing/2014/main" id="{472B679C-65D1-4C3A-A3CC-446A026717D3}"/>
              </a:ext>
            </a:extLst>
          </p:cNvPr>
          <p:cNvSpPr/>
          <p:nvPr/>
        </p:nvSpPr>
        <p:spPr>
          <a:xfrm>
            <a:off x="5394813" y="5172533"/>
            <a:ext cx="3442104" cy="1602824"/>
          </a:xfrm>
          <a:prstGeom prst="rect">
            <a:avLst/>
          </a:prstGeom>
          <a:solidFill>
            <a:srgbClr val="FFFFFF">
              <a:alpha val="2458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sz="1800" b="1" dirty="0">
                <a:solidFill>
                  <a:schemeClr val="dk1"/>
                </a:solidFill>
                <a:latin typeface="Times New Roman" panose="02020603050405020304" pitchFamily="18" charset="0"/>
                <a:ea typeface="Hind"/>
                <a:cs typeface="Times New Roman" panose="02020603050405020304" pitchFamily="18" charset="0"/>
                <a:sym typeface="Hind"/>
              </a:rPr>
              <a:t>Demo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bài</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toán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quản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lý</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thư</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viện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trên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winform</a:t>
            </a:r>
            <a:endParaRPr lang="en-US" sz="1800" b="1" dirty="0">
              <a:solidFill>
                <a:schemeClr val="dk1"/>
              </a:solidFill>
              <a:latin typeface="Times New Roman" panose="02020603050405020304" pitchFamily="18" charset="0"/>
              <a:ea typeface="Hind"/>
              <a:cs typeface="Times New Roman" panose="02020603050405020304" pitchFamily="18" charset="0"/>
              <a:sym typeface="Hind"/>
            </a:endParaRPr>
          </a:p>
        </p:txBody>
      </p:sp>
      <p:sp>
        <p:nvSpPr>
          <p:cNvPr id="33" name="Google Shape;541;p44">
            <a:extLst>
              <a:ext uri="{FF2B5EF4-FFF2-40B4-BE49-F238E27FC236}">
                <a16:creationId xmlns:a16="http://schemas.microsoft.com/office/drawing/2014/main" id="{83EC948B-28C2-4AE1-9BA8-CD41565108B8}"/>
              </a:ext>
            </a:extLst>
          </p:cNvPr>
          <p:cNvSpPr/>
          <p:nvPr/>
        </p:nvSpPr>
        <p:spPr>
          <a:xfrm>
            <a:off x="1042635" y="-1212141"/>
            <a:ext cx="2283000" cy="2283000"/>
          </a:xfrm>
          <a:prstGeom prst="pie">
            <a:avLst>
              <a:gd name="adj1" fmla="val 10788866"/>
              <a:gd name="adj2" fmla="val 16200000"/>
            </a:avLst>
          </a:prstGeom>
          <a:gradFill>
            <a:gsLst>
              <a:gs pos="0">
                <a:srgbClr val="CC3399"/>
              </a:gs>
              <a:gs pos="100000">
                <a:srgbClr val="6699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34" name="Google Shape;542;p44">
            <a:extLst>
              <a:ext uri="{FF2B5EF4-FFF2-40B4-BE49-F238E27FC236}">
                <a16:creationId xmlns:a16="http://schemas.microsoft.com/office/drawing/2014/main" id="{F975C72E-1A6C-4150-A6D7-5D6BD9A0A9EC}"/>
              </a:ext>
            </a:extLst>
          </p:cNvPr>
          <p:cNvSpPr/>
          <p:nvPr/>
        </p:nvSpPr>
        <p:spPr>
          <a:xfrm rot="5400000">
            <a:off x="4277766" y="-1212141"/>
            <a:ext cx="2283000" cy="2283000"/>
          </a:xfrm>
          <a:prstGeom prst="pie">
            <a:avLst>
              <a:gd name="adj1" fmla="val 10788866"/>
              <a:gd name="adj2" fmla="val 16200000"/>
            </a:avLst>
          </a:prstGeom>
          <a:gradFill>
            <a:gsLst>
              <a:gs pos="0">
                <a:schemeClr val="accent6"/>
              </a:gs>
              <a:gs pos="100000">
                <a:srgbClr val="FFCC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35" name="Google Shape;543;p44">
            <a:extLst>
              <a:ext uri="{FF2B5EF4-FFF2-40B4-BE49-F238E27FC236}">
                <a16:creationId xmlns:a16="http://schemas.microsoft.com/office/drawing/2014/main" id="{1DF10B8D-5AFF-4853-87A6-883BEF77261A}"/>
              </a:ext>
            </a:extLst>
          </p:cNvPr>
          <p:cNvSpPr/>
          <p:nvPr/>
        </p:nvSpPr>
        <p:spPr>
          <a:xfrm rot="10800000">
            <a:off x="4266873" y="4031662"/>
            <a:ext cx="2283000" cy="2283000"/>
          </a:xfrm>
          <a:prstGeom prst="pie">
            <a:avLst>
              <a:gd name="adj1" fmla="val 10788866"/>
              <a:gd name="adj2" fmla="val 16200000"/>
            </a:avLst>
          </a:prstGeom>
          <a:gradFill>
            <a:gsLst>
              <a:gs pos="0">
                <a:srgbClr val="FF0066"/>
              </a:gs>
              <a:gs pos="100000">
                <a:srgbClr val="FF99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36" name="Google Shape;544;p44">
            <a:extLst>
              <a:ext uri="{FF2B5EF4-FFF2-40B4-BE49-F238E27FC236}">
                <a16:creationId xmlns:a16="http://schemas.microsoft.com/office/drawing/2014/main" id="{30C85425-8D55-4CEF-B19A-1C742E2ADA45}"/>
              </a:ext>
            </a:extLst>
          </p:cNvPr>
          <p:cNvSpPr/>
          <p:nvPr/>
        </p:nvSpPr>
        <p:spPr>
          <a:xfrm rot="-5400000">
            <a:off x="1172094" y="4066400"/>
            <a:ext cx="2283000" cy="2283000"/>
          </a:xfrm>
          <a:prstGeom prst="pie">
            <a:avLst>
              <a:gd name="adj1" fmla="val 10788866"/>
              <a:gd name="adj2" fmla="val 16200000"/>
            </a:avLst>
          </a:prstGeom>
          <a:gradFill>
            <a:gsLst>
              <a:gs pos="0">
                <a:srgbClr val="33CCCC"/>
              </a:gs>
              <a:gs pos="100000">
                <a:srgbClr val="66FF3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37" name="Google Shape;545;p44">
            <a:extLst>
              <a:ext uri="{FF2B5EF4-FFF2-40B4-BE49-F238E27FC236}">
                <a16:creationId xmlns:a16="http://schemas.microsoft.com/office/drawing/2014/main" id="{E727F147-5E7E-491C-9212-16F76079F9B9}"/>
              </a:ext>
            </a:extLst>
          </p:cNvPr>
          <p:cNvSpPr/>
          <p:nvPr/>
        </p:nvSpPr>
        <p:spPr>
          <a:xfrm>
            <a:off x="1568241" y="-735921"/>
            <a:ext cx="259592" cy="400171"/>
          </a:xfrm>
          <a:prstGeom prst="rect">
            <a:avLst/>
          </a:prstGeom>
        </p:spPr>
        <p:txBody>
          <a:bodyPr>
            <a:prstTxWarp prst="textPlain">
              <a:avLst/>
            </a:prstTxWarp>
          </a:bodyPr>
          <a:lstStyle/>
          <a:p>
            <a:pPr lvl="0" algn="ctr"/>
            <a:r>
              <a:rPr lang="en-US" sz="1800" b="1" dirty="0">
                <a:solidFill>
                  <a:schemeClr val="dk1"/>
                </a:solidFill>
                <a:latin typeface="Times New Roman" panose="02020603050405020304" pitchFamily="18" charset="0"/>
                <a:cs typeface="Times New Roman" panose="02020603050405020304" pitchFamily="18" charset="0"/>
              </a:rPr>
              <a:t>1</a:t>
            </a:r>
            <a:endParaRPr sz="1800" b="1" i="0" dirty="0">
              <a:ln>
                <a:noFill/>
              </a:ln>
              <a:solidFill>
                <a:schemeClr val="dk1"/>
              </a:solidFill>
              <a:latin typeface="Times New Roman" panose="02020603050405020304" pitchFamily="18" charset="0"/>
              <a:cs typeface="Times New Roman" panose="02020603050405020304" pitchFamily="18" charset="0"/>
            </a:endParaRPr>
          </a:p>
        </p:txBody>
      </p:sp>
      <p:sp>
        <p:nvSpPr>
          <p:cNvPr id="38" name="Google Shape;546;p44">
            <a:extLst>
              <a:ext uri="{FF2B5EF4-FFF2-40B4-BE49-F238E27FC236}">
                <a16:creationId xmlns:a16="http://schemas.microsoft.com/office/drawing/2014/main" id="{C94521C7-43AE-4294-B845-24E4176F6568}"/>
              </a:ext>
            </a:extLst>
          </p:cNvPr>
          <p:cNvSpPr/>
          <p:nvPr/>
        </p:nvSpPr>
        <p:spPr>
          <a:xfrm>
            <a:off x="5598048" y="-728630"/>
            <a:ext cx="544268" cy="393171"/>
          </a:xfrm>
          <a:prstGeom prst="rect">
            <a:avLst/>
          </a:prstGeom>
        </p:spPr>
        <p:txBody>
          <a:bodyPr>
            <a:prstTxWarp prst="textPlain">
              <a:avLst/>
            </a:prstTxWarp>
          </a:bodyPr>
          <a:lstStyle/>
          <a:p>
            <a:pPr lvl="0" algn="ctr"/>
            <a:r>
              <a:rPr lang="en-US" sz="1800" b="1" dirty="0">
                <a:solidFill>
                  <a:schemeClr val="dk1"/>
                </a:solidFill>
                <a:latin typeface="Times New Roman" panose="02020603050405020304" pitchFamily="18" charset="0"/>
                <a:cs typeface="Times New Roman" panose="02020603050405020304" pitchFamily="18" charset="0"/>
              </a:rPr>
              <a:t>2</a:t>
            </a:r>
            <a:endParaRPr sz="1800" b="1" i="0" dirty="0">
              <a:ln>
                <a:noFill/>
              </a:ln>
              <a:solidFill>
                <a:schemeClr val="dk1"/>
              </a:solidFill>
              <a:latin typeface="Times New Roman" panose="02020603050405020304" pitchFamily="18" charset="0"/>
              <a:cs typeface="Times New Roman" panose="02020603050405020304" pitchFamily="18" charset="0"/>
            </a:endParaRPr>
          </a:p>
        </p:txBody>
      </p:sp>
      <p:sp>
        <p:nvSpPr>
          <p:cNvPr id="39" name="Google Shape;547;p44">
            <a:extLst>
              <a:ext uri="{FF2B5EF4-FFF2-40B4-BE49-F238E27FC236}">
                <a16:creationId xmlns:a16="http://schemas.microsoft.com/office/drawing/2014/main" id="{2812986A-A7B9-4C67-8E9D-1F84D94CE08A}"/>
              </a:ext>
            </a:extLst>
          </p:cNvPr>
          <p:cNvSpPr/>
          <p:nvPr/>
        </p:nvSpPr>
        <p:spPr>
          <a:xfrm>
            <a:off x="1665033" y="5421729"/>
            <a:ext cx="382679" cy="403671"/>
          </a:xfrm>
          <a:prstGeom prst="rect">
            <a:avLst/>
          </a:prstGeom>
        </p:spPr>
        <p:txBody>
          <a:bodyPr>
            <a:prstTxWarp prst="textPlain">
              <a:avLst/>
            </a:prstTxWarp>
          </a:bodyPr>
          <a:lstStyle/>
          <a:p>
            <a:pPr lvl="0" algn="ctr"/>
            <a:r>
              <a:rPr lang="en-US" sz="1800" b="1" dirty="0">
                <a:solidFill>
                  <a:schemeClr val="dk1"/>
                </a:solidFill>
                <a:latin typeface="Times New Roman" panose="02020603050405020304" pitchFamily="18" charset="0"/>
                <a:cs typeface="Times New Roman" panose="02020603050405020304" pitchFamily="18" charset="0"/>
              </a:rPr>
              <a:t>3</a:t>
            </a:r>
            <a:endParaRPr sz="1800" b="1" i="0" dirty="0">
              <a:ln>
                <a:noFill/>
              </a:ln>
              <a:solidFill>
                <a:schemeClr val="dk1"/>
              </a:solidFill>
              <a:latin typeface="Times New Roman" panose="02020603050405020304" pitchFamily="18" charset="0"/>
              <a:cs typeface="Times New Roman" panose="02020603050405020304" pitchFamily="18" charset="0"/>
            </a:endParaRPr>
          </a:p>
        </p:txBody>
      </p:sp>
      <p:sp>
        <p:nvSpPr>
          <p:cNvPr id="40" name="Google Shape;548;p44">
            <a:extLst>
              <a:ext uri="{FF2B5EF4-FFF2-40B4-BE49-F238E27FC236}">
                <a16:creationId xmlns:a16="http://schemas.microsoft.com/office/drawing/2014/main" id="{E092AB04-833D-4534-8B7F-357AA538B969}"/>
              </a:ext>
            </a:extLst>
          </p:cNvPr>
          <p:cNvSpPr/>
          <p:nvPr/>
        </p:nvSpPr>
        <p:spPr>
          <a:xfrm>
            <a:off x="5695075" y="5394282"/>
            <a:ext cx="282343" cy="393171"/>
          </a:xfrm>
          <a:prstGeom prst="rect">
            <a:avLst/>
          </a:prstGeom>
        </p:spPr>
        <p:txBody>
          <a:bodyPr>
            <a:prstTxWarp prst="textPlain">
              <a:avLst/>
            </a:prstTxWarp>
          </a:bodyPr>
          <a:lstStyle/>
          <a:p>
            <a:pPr lvl="0" algn="ctr"/>
            <a:r>
              <a:rPr lang="en-US" sz="1800" b="1" i="0" dirty="0">
                <a:ln>
                  <a:noFill/>
                </a:ln>
                <a:solidFill>
                  <a:schemeClr val="dk1"/>
                </a:solidFill>
                <a:latin typeface="Times New Roman" panose="02020603050405020304" pitchFamily="18" charset="0"/>
                <a:cs typeface="Times New Roman" panose="02020603050405020304" pitchFamily="18" charset="0"/>
              </a:rPr>
              <a:t>4</a:t>
            </a:r>
            <a:endParaRPr sz="1800" b="1" i="0" dirty="0">
              <a:ln>
                <a:noFill/>
              </a:ln>
              <a:solidFill>
                <a:schemeClr val="dk1"/>
              </a:solidFill>
              <a:latin typeface="Times New Roman" panose="02020603050405020304" pitchFamily="18" charset="0"/>
              <a:cs typeface="Times New Roman" panose="02020603050405020304" pitchFamily="18" charset="0"/>
            </a:endParaRPr>
          </a:p>
        </p:txBody>
      </p:sp>
      <p:sp>
        <p:nvSpPr>
          <p:cNvPr id="41" name="Google Shape;538;p44">
            <a:extLst>
              <a:ext uri="{FF2B5EF4-FFF2-40B4-BE49-F238E27FC236}">
                <a16:creationId xmlns:a16="http://schemas.microsoft.com/office/drawing/2014/main" id="{5A5E0118-B184-484A-98E8-B1645842941E}"/>
              </a:ext>
            </a:extLst>
          </p:cNvPr>
          <p:cNvSpPr/>
          <p:nvPr/>
        </p:nvSpPr>
        <p:spPr>
          <a:xfrm>
            <a:off x="5279446" y="-1656283"/>
            <a:ext cx="3454018" cy="1608372"/>
          </a:xfrm>
          <a:prstGeom prst="rect">
            <a:avLst/>
          </a:prstGeom>
          <a:solidFill>
            <a:srgbClr val="FFFFFF">
              <a:alpha val="2458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Mô</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tả</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chi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tiết</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chức</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năng</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nghiệp</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vụ</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của</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hệ</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thống</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quản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lý</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bạn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đọc</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quản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lý</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tài</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liệu, …</a:t>
            </a:r>
            <a:endParaRPr lang="vi-VN" sz="1800" b="1" dirty="0">
              <a:solidFill>
                <a:schemeClr val="dk1"/>
              </a:solidFill>
              <a:latin typeface="Times New Roman" panose="02020603050405020304" pitchFamily="18" charset="0"/>
              <a:ea typeface="Hind"/>
              <a:cs typeface="Times New Roman" panose="02020603050405020304" pitchFamily="18" charset="0"/>
              <a:sym typeface="Hind"/>
            </a:endParaRPr>
          </a:p>
        </p:txBody>
      </p:sp>
      <p:sp>
        <p:nvSpPr>
          <p:cNvPr id="42" name="Google Shape;537;p44">
            <a:extLst>
              <a:ext uri="{FF2B5EF4-FFF2-40B4-BE49-F238E27FC236}">
                <a16:creationId xmlns:a16="http://schemas.microsoft.com/office/drawing/2014/main" id="{B549B061-0DD4-481F-9BC9-9A5EEDC348B4}"/>
              </a:ext>
            </a:extLst>
          </p:cNvPr>
          <p:cNvSpPr/>
          <p:nvPr/>
        </p:nvSpPr>
        <p:spPr>
          <a:xfrm>
            <a:off x="-1214776" y="-1644588"/>
            <a:ext cx="3454018" cy="1608372"/>
          </a:xfrm>
          <a:prstGeom prst="rect">
            <a:avLst/>
          </a:prstGeom>
          <a:solidFill>
            <a:srgbClr val="FFFFFF">
              <a:alpha val="2458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Mô</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tả</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dự</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án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mục</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tiêu</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yêu</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cầu</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của</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dự</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án</a:t>
            </a:r>
            <a:endParaRPr lang="en-US" sz="1800" b="1" dirty="0">
              <a:solidFill>
                <a:schemeClr val="dk1"/>
              </a:solidFill>
              <a:latin typeface="Times New Roman" panose="02020603050405020304" pitchFamily="18" charset="0"/>
              <a:ea typeface="Hind"/>
              <a:cs typeface="Times New Roman" panose="02020603050405020304" pitchFamily="18" charset="0"/>
              <a:sym typeface="Hind"/>
            </a:endParaRPr>
          </a:p>
          <a:p>
            <a:pPr marL="0" lvl="0" indent="0" algn="l" rtl="0">
              <a:spcBef>
                <a:spcPts val="0"/>
              </a:spcBef>
              <a:spcAft>
                <a:spcPts val="0"/>
              </a:spcAft>
              <a:buNone/>
            </a:pPr>
            <a:endParaRPr sz="1800" b="1" dirty="0">
              <a:solidFill>
                <a:schemeClr val="dk1"/>
              </a:solidFill>
              <a:latin typeface="Times New Roman" panose="02020603050405020304" pitchFamily="18" charset="0"/>
              <a:ea typeface="Hind"/>
              <a:cs typeface="Times New Roman" panose="02020603050405020304" pitchFamily="18" charset="0"/>
              <a:sym typeface="Hind"/>
            </a:endParaRPr>
          </a:p>
        </p:txBody>
      </p:sp>
      <p:sp>
        <p:nvSpPr>
          <p:cNvPr id="43" name="Google Shape;539;p44">
            <a:extLst>
              <a:ext uri="{FF2B5EF4-FFF2-40B4-BE49-F238E27FC236}">
                <a16:creationId xmlns:a16="http://schemas.microsoft.com/office/drawing/2014/main" id="{B6CC9CF8-9A80-44C5-8FA4-3E976724F7BB}"/>
              </a:ext>
            </a:extLst>
          </p:cNvPr>
          <p:cNvSpPr/>
          <p:nvPr/>
        </p:nvSpPr>
        <p:spPr>
          <a:xfrm>
            <a:off x="-1053298" y="5172533"/>
            <a:ext cx="3453195" cy="1607989"/>
          </a:xfrm>
          <a:prstGeom prst="rect">
            <a:avLst/>
          </a:prstGeom>
          <a:solidFill>
            <a:srgbClr val="FFFFFF">
              <a:alpha val="24580"/>
            </a:srgbClr>
          </a:solidFill>
          <a:ln>
            <a:noFill/>
          </a:ln>
        </p:spPr>
        <p:txBody>
          <a:bodyPr spcFirstLastPara="1" wrap="square" lIns="91425" tIns="91425" rIns="1371600" bIns="91425" anchor="ctr" anchorCtr="0">
            <a:noAutofit/>
          </a:bodyPr>
          <a:lstStyle/>
          <a:p>
            <a:pPr marL="0" lvl="0" indent="0" rtl="0">
              <a:spcBef>
                <a:spcPts val="0"/>
              </a:spcBef>
              <a:spcAft>
                <a:spcPts val="0"/>
              </a:spcAft>
              <a:buClr>
                <a:schemeClr val="dk1"/>
              </a:buClr>
              <a:buSzPts val="1100"/>
              <a:buFont typeface="Arial"/>
              <a:buNone/>
            </a:pP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Xây</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dựng</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sơ</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đồ</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luồng</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dữ</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liệu,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liên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kết</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thực</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thể</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diagram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và</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chuẩn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hoá</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các</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bảng</a:t>
            </a:r>
            <a:endParaRPr lang="en-US" sz="1800" b="1" dirty="0">
              <a:solidFill>
                <a:schemeClr val="dk1"/>
              </a:solidFill>
              <a:latin typeface="Times New Roman" panose="02020603050405020304" pitchFamily="18" charset="0"/>
              <a:ea typeface="Hind"/>
              <a:cs typeface="Times New Roman" panose="02020603050405020304" pitchFamily="18" charset="0"/>
              <a:sym typeface="Hind"/>
            </a:endParaRPr>
          </a:p>
        </p:txBody>
      </p:sp>
      <p:sp>
        <p:nvSpPr>
          <p:cNvPr id="44" name="Google Shape;535;p44">
            <a:extLst>
              <a:ext uri="{FF2B5EF4-FFF2-40B4-BE49-F238E27FC236}">
                <a16:creationId xmlns:a16="http://schemas.microsoft.com/office/drawing/2014/main" id="{A479D416-D232-4E7E-97FB-D022869D21F2}"/>
              </a:ext>
            </a:extLst>
          </p:cNvPr>
          <p:cNvSpPr txBox="1">
            <a:spLocks/>
          </p:cNvSpPr>
          <p:nvPr/>
        </p:nvSpPr>
        <p:spPr>
          <a:xfrm>
            <a:off x="-6043968" y="-481840"/>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latin typeface="Times New Roman" panose="02020603050405020304" pitchFamily="18" charset="0"/>
                <a:cs typeface="Times New Roman" panose="02020603050405020304" pitchFamily="18" charset="0"/>
              </a:rPr>
              <a:t>TÓM TẮT NỘI DUNG CHÍNH</a:t>
            </a:r>
          </a:p>
        </p:txBody>
      </p:sp>
    </p:spTree>
    <p:extLst>
      <p:ext uri="{BB962C8B-B14F-4D97-AF65-F5344CB8AC3E}">
        <p14:creationId xmlns:p14="http://schemas.microsoft.com/office/powerpoint/2010/main" val="256715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193" name="Star: 5 Points 192">
            <a:extLst>
              <a:ext uri="{FF2B5EF4-FFF2-40B4-BE49-F238E27FC236}">
                <a16:creationId xmlns:a16="http://schemas.microsoft.com/office/drawing/2014/main" id="{47322A4A-A3F4-4312-A2A7-FFA74C6DC37F}"/>
              </a:ext>
            </a:extLst>
          </p:cNvPr>
          <p:cNvSpPr/>
          <p:nvPr/>
        </p:nvSpPr>
        <p:spPr>
          <a:xfrm>
            <a:off x="10703785" y="3974376"/>
            <a:ext cx="1507106" cy="1507106"/>
          </a:xfrm>
          <a:prstGeom prst="star5">
            <a:avLst/>
          </a:prstGeom>
          <a:solidFill>
            <a:srgbClr val="FFFF00"/>
          </a:solidFill>
          <a:ln>
            <a:solidFill>
              <a:srgbClr val="FFFF00"/>
            </a:solidFill>
          </a:ln>
          <a:effectLst>
            <a:glow rad="1905000">
              <a:schemeClr val="accent6">
                <a:satMod val="175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glow rad="241300">
                  <a:schemeClr val="accent6">
                    <a:satMod val="175000"/>
                    <a:alpha val="57000"/>
                  </a:schemeClr>
                </a:glow>
              </a:effectLst>
            </a:endParaRPr>
          </a:p>
        </p:txBody>
      </p:sp>
      <p:sp>
        <p:nvSpPr>
          <p:cNvPr id="238" name="Google Shape;238;p21"/>
          <p:cNvSpPr txBox="1">
            <a:spLocks noGrp="1"/>
          </p:cNvSpPr>
          <p:nvPr>
            <p:ph type="ctrTitle" idx="4294967295"/>
          </p:nvPr>
        </p:nvSpPr>
        <p:spPr>
          <a:xfrm>
            <a:off x="-4461021" y="-137071"/>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7200" dirty="0">
                <a:latin typeface="Times New Roman" panose="02020603050405020304" pitchFamily="18" charset="0"/>
                <a:cs typeface="Times New Roman" panose="02020603050405020304" pitchFamily="18" charset="0"/>
              </a:rPr>
              <a:t>PHẦN V:</a:t>
            </a:r>
            <a:endParaRPr sz="7200" dirty="0">
              <a:latin typeface="Times New Roman" panose="02020603050405020304" pitchFamily="18" charset="0"/>
              <a:cs typeface="Times New Roman" panose="02020603050405020304" pitchFamily="18" charset="0"/>
            </a:endParaRPr>
          </a:p>
        </p:txBody>
      </p:sp>
      <p:sp>
        <p:nvSpPr>
          <p:cNvPr id="239" name="Google Shape;239;p21"/>
          <p:cNvSpPr txBox="1">
            <a:spLocks noGrp="1"/>
          </p:cNvSpPr>
          <p:nvPr>
            <p:ph type="subTitle" idx="4294967295"/>
          </p:nvPr>
        </p:nvSpPr>
        <p:spPr>
          <a:xfrm>
            <a:off x="-4461021" y="1005331"/>
            <a:ext cx="56352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200" b="1" dirty="0">
                <a:latin typeface="Times New Roman" panose="02020603050405020304" pitchFamily="18" charset="0"/>
                <a:cs typeface="Times New Roman" panose="02020603050405020304" pitchFamily="18" charset="0"/>
              </a:rPr>
              <a:t>TỔNG KẾT</a:t>
            </a:r>
            <a:endParaRPr sz="3200" b="1" dirty="0">
              <a:latin typeface="Times New Roman" panose="02020603050405020304" pitchFamily="18" charset="0"/>
              <a:cs typeface="Times New Roman" panose="02020603050405020304" pitchFamily="18" charset="0"/>
            </a:endParaRPr>
          </a:p>
        </p:txBody>
      </p:sp>
      <p:sp>
        <p:nvSpPr>
          <p:cNvPr id="251" name="Google Shape;251;p21"/>
          <p:cNvSpPr txBox="1">
            <a:spLocks noGrp="1"/>
          </p:cNvSpPr>
          <p:nvPr>
            <p:ph type="sldNum" idx="12"/>
          </p:nvPr>
        </p:nvSpPr>
        <p:spPr>
          <a:xfrm>
            <a:off x="8543625" y="4787610"/>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52</a:t>
            </a:fld>
            <a:endParaRPr>
              <a:latin typeface="Times New Roman" panose="02020603050405020304" pitchFamily="18" charset="0"/>
              <a:cs typeface="Times New Roman" panose="02020603050405020304" pitchFamily="18" charset="0"/>
            </a:endParaRPr>
          </a:p>
        </p:txBody>
      </p:sp>
      <p:sp>
        <p:nvSpPr>
          <p:cNvPr id="26" name="Freeform: Shape 25">
            <a:extLst>
              <a:ext uri="{FF2B5EF4-FFF2-40B4-BE49-F238E27FC236}">
                <a16:creationId xmlns:a16="http://schemas.microsoft.com/office/drawing/2014/main" id="{66D28704-998C-48D2-9095-13FC4297B074}"/>
              </a:ext>
            </a:extLst>
          </p:cNvPr>
          <p:cNvSpPr/>
          <p:nvPr/>
        </p:nvSpPr>
        <p:spPr>
          <a:xfrm>
            <a:off x="10992761" y="4699386"/>
            <a:ext cx="919451" cy="1260395"/>
          </a:xfrm>
          <a:custGeom>
            <a:avLst/>
            <a:gdLst>
              <a:gd name="connsiteX0" fmla="*/ 911872 w 919451"/>
              <a:gd name="connsiteY0" fmla="*/ 293561 h 1260395"/>
              <a:gd name="connsiteX1" fmla="*/ 886345 w 919451"/>
              <a:gd name="connsiteY1" fmla="*/ 207407 h 1260395"/>
              <a:gd name="connsiteX2" fmla="*/ 800191 w 919451"/>
              <a:gd name="connsiteY2" fmla="*/ 232934 h 1260395"/>
              <a:gd name="connsiteX3" fmla="*/ 672556 w 919451"/>
              <a:gd name="connsiteY3" fmla="*/ 459486 h 1260395"/>
              <a:gd name="connsiteX4" fmla="*/ 758710 w 919451"/>
              <a:gd name="connsiteY4" fmla="*/ 118062 h 1260395"/>
              <a:gd name="connsiteX5" fmla="*/ 710847 w 919451"/>
              <a:gd name="connsiteY5" fmla="*/ 41481 h 1260395"/>
              <a:gd name="connsiteX6" fmla="*/ 634266 w 919451"/>
              <a:gd name="connsiteY6" fmla="*/ 89345 h 1260395"/>
              <a:gd name="connsiteX7" fmla="*/ 560876 w 919451"/>
              <a:gd name="connsiteY7" fmla="*/ 382905 h 1260395"/>
              <a:gd name="connsiteX8" fmla="*/ 560876 w 919451"/>
              <a:gd name="connsiteY8" fmla="*/ 63818 h 1260395"/>
              <a:gd name="connsiteX9" fmla="*/ 497058 w 919451"/>
              <a:gd name="connsiteY9" fmla="*/ 0 h 1260395"/>
              <a:gd name="connsiteX10" fmla="*/ 433241 w 919451"/>
              <a:gd name="connsiteY10" fmla="*/ 63818 h 1260395"/>
              <a:gd name="connsiteX11" fmla="*/ 433241 w 919451"/>
              <a:gd name="connsiteY11" fmla="*/ 405241 h 1260395"/>
              <a:gd name="connsiteX12" fmla="*/ 359851 w 919451"/>
              <a:gd name="connsiteY12" fmla="*/ 89345 h 1260395"/>
              <a:gd name="connsiteX13" fmla="*/ 283270 w 919451"/>
              <a:gd name="connsiteY13" fmla="*/ 41481 h 1260395"/>
              <a:gd name="connsiteX14" fmla="*/ 235407 w 919451"/>
              <a:gd name="connsiteY14" fmla="*/ 118062 h 1260395"/>
              <a:gd name="connsiteX15" fmla="*/ 324751 w 919451"/>
              <a:gd name="connsiteY15" fmla="*/ 497776 h 1260395"/>
              <a:gd name="connsiteX16" fmla="*/ 302415 w 919451"/>
              <a:gd name="connsiteY16" fmla="*/ 625411 h 1260395"/>
              <a:gd name="connsiteX17" fmla="*/ 299224 w 919451"/>
              <a:gd name="connsiteY17" fmla="*/ 622221 h 1260395"/>
              <a:gd name="connsiteX18" fmla="*/ 75863 w 919451"/>
              <a:gd name="connsiteY18" fmla="*/ 443532 h 1260395"/>
              <a:gd name="connsiteX19" fmla="*/ 2473 w 919451"/>
              <a:gd name="connsiteY19" fmla="*/ 485013 h 1260395"/>
              <a:gd name="connsiteX20" fmla="*/ 43954 w 919451"/>
              <a:gd name="connsiteY20" fmla="*/ 558403 h 1260395"/>
              <a:gd name="connsiteX21" fmla="*/ 165207 w 919451"/>
              <a:gd name="connsiteY21" fmla="*/ 692420 h 1260395"/>
              <a:gd name="connsiteX22" fmla="*/ 375805 w 919451"/>
              <a:gd name="connsiteY22" fmla="*/ 918972 h 1260395"/>
              <a:gd name="connsiteX23" fmla="*/ 375805 w 919451"/>
              <a:gd name="connsiteY23" fmla="*/ 1260396 h 1260395"/>
              <a:gd name="connsiteX24" fmla="*/ 656602 w 919451"/>
              <a:gd name="connsiteY24" fmla="*/ 1260396 h 1260395"/>
              <a:gd name="connsiteX25" fmla="*/ 656602 w 919451"/>
              <a:gd name="connsiteY25" fmla="*/ 899827 h 1260395"/>
              <a:gd name="connsiteX26" fmla="*/ 777855 w 919451"/>
              <a:gd name="connsiteY26" fmla="*/ 532876 h 1260395"/>
              <a:gd name="connsiteX27" fmla="*/ 911872 w 919451"/>
              <a:gd name="connsiteY27" fmla="*/ 293561 h 126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19451" h="1260395">
                <a:moveTo>
                  <a:pt x="911872" y="293561"/>
                </a:moveTo>
                <a:cubicBezTo>
                  <a:pt x="927826" y="261652"/>
                  <a:pt x="918254" y="223361"/>
                  <a:pt x="886345" y="207407"/>
                </a:cubicBezTo>
                <a:cubicBezTo>
                  <a:pt x="854436" y="191453"/>
                  <a:pt x="816146" y="201025"/>
                  <a:pt x="800191" y="232934"/>
                </a:cubicBezTo>
                <a:lnTo>
                  <a:pt x="672556" y="459486"/>
                </a:lnTo>
                <a:lnTo>
                  <a:pt x="758710" y="118062"/>
                </a:lnTo>
                <a:cubicBezTo>
                  <a:pt x="768283" y="82963"/>
                  <a:pt x="745947" y="47863"/>
                  <a:pt x="710847" y="41481"/>
                </a:cubicBezTo>
                <a:cubicBezTo>
                  <a:pt x="675747" y="31909"/>
                  <a:pt x="640648" y="54245"/>
                  <a:pt x="634266" y="89345"/>
                </a:cubicBezTo>
                <a:lnTo>
                  <a:pt x="560876" y="382905"/>
                </a:lnTo>
                <a:lnTo>
                  <a:pt x="560876" y="63818"/>
                </a:lnTo>
                <a:cubicBezTo>
                  <a:pt x="560876" y="28718"/>
                  <a:pt x="532158" y="0"/>
                  <a:pt x="497058" y="0"/>
                </a:cubicBezTo>
                <a:cubicBezTo>
                  <a:pt x="461959" y="0"/>
                  <a:pt x="433241" y="28718"/>
                  <a:pt x="433241" y="63818"/>
                </a:cubicBezTo>
                <a:lnTo>
                  <a:pt x="433241" y="405241"/>
                </a:lnTo>
                <a:lnTo>
                  <a:pt x="359851" y="89345"/>
                </a:lnTo>
                <a:cubicBezTo>
                  <a:pt x="353469" y="54245"/>
                  <a:pt x="318369" y="35100"/>
                  <a:pt x="283270" y="41481"/>
                </a:cubicBezTo>
                <a:cubicBezTo>
                  <a:pt x="248170" y="47863"/>
                  <a:pt x="229025" y="82963"/>
                  <a:pt x="235407" y="118062"/>
                </a:cubicBezTo>
                <a:lnTo>
                  <a:pt x="324751" y="497776"/>
                </a:lnTo>
                <a:cubicBezTo>
                  <a:pt x="321560" y="542449"/>
                  <a:pt x="311988" y="587121"/>
                  <a:pt x="302415" y="625411"/>
                </a:cubicBezTo>
                <a:cubicBezTo>
                  <a:pt x="302415" y="625411"/>
                  <a:pt x="302415" y="622221"/>
                  <a:pt x="299224" y="622221"/>
                </a:cubicBezTo>
                <a:cubicBezTo>
                  <a:pt x="244979" y="539258"/>
                  <a:pt x="158826" y="465868"/>
                  <a:pt x="75863" y="443532"/>
                </a:cubicBezTo>
                <a:cubicBezTo>
                  <a:pt x="43954" y="433959"/>
                  <a:pt x="12045" y="453104"/>
                  <a:pt x="2473" y="485013"/>
                </a:cubicBezTo>
                <a:cubicBezTo>
                  <a:pt x="-7100" y="516922"/>
                  <a:pt x="12045" y="548831"/>
                  <a:pt x="43954" y="558403"/>
                </a:cubicBezTo>
                <a:cubicBezTo>
                  <a:pt x="85436" y="567976"/>
                  <a:pt x="123726" y="628603"/>
                  <a:pt x="165207" y="692420"/>
                </a:cubicBezTo>
                <a:cubicBezTo>
                  <a:pt x="216261" y="772192"/>
                  <a:pt x="280079" y="864727"/>
                  <a:pt x="375805" y="918972"/>
                </a:cubicBezTo>
                <a:lnTo>
                  <a:pt x="375805" y="1260396"/>
                </a:lnTo>
                <a:lnTo>
                  <a:pt x="656602" y="1260396"/>
                </a:lnTo>
                <a:lnTo>
                  <a:pt x="656602" y="899827"/>
                </a:lnTo>
                <a:cubicBezTo>
                  <a:pt x="761901" y="845582"/>
                  <a:pt x="774664" y="619030"/>
                  <a:pt x="777855" y="532876"/>
                </a:cubicBezTo>
                <a:lnTo>
                  <a:pt x="911872" y="293561"/>
                </a:lnTo>
                <a:close/>
              </a:path>
            </a:pathLst>
          </a:custGeom>
          <a:solidFill>
            <a:schemeClr val="accent6">
              <a:lumMod val="20000"/>
              <a:lumOff val="80000"/>
            </a:schemeClr>
          </a:solidFill>
          <a:ln w="3184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FF50E88-B78C-44CC-9C71-510CA44A1B8B}"/>
              </a:ext>
            </a:extLst>
          </p:cNvPr>
          <p:cNvSpPr/>
          <p:nvPr/>
        </p:nvSpPr>
        <p:spPr>
          <a:xfrm>
            <a:off x="10265798" y="4358847"/>
            <a:ext cx="1230942" cy="945721"/>
          </a:xfrm>
          <a:custGeom>
            <a:avLst/>
            <a:gdLst>
              <a:gd name="connsiteX0" fmla="*/ 826437 w 1230942"/>
              <a:gd name="connsiteY0" fmla="*/ 709597 h 945721"/>
              <a:gd name="connsiteX1" fmla="*/ 1104043 w 1230942"/>
              <a:gd name="connsiteY1" fmla="*/ 712788 h 945721"/>
              <a:gd name="connsiteX2" fmla="*/ 1104043 w 1230942"/>
              <a:gd name="connsiteY2" fmla="*/ 712788 h 945721"/>
              <a:gd name="connsiteX3" fmla="*/ 1167860 w 1230942"/>
              <a:gd name="connsiteY3" fmla="*/ 648970 h 945721"/>
              <a:gd name="connsiteX4" fmla="*/ 1104043 w 1230942"/>
              <a:gd name="connsiteY4" fmla="*/ 585153 h 945721"/>
              <a:gd name="connsiteX5" fmla="*/ 845582 w 1230942"/>
              <a:gd name="connsiteY5" fmla="*/ 581962 h 945721"/>
              <a:gd name="connsiteX6" fmla="*/ 1183815 w 1230942"/>
              <a:gd name="connsiteY6" fmla="*/ 495808 h 945721"/>
              <a:gd name="connsiteX7" fmla="*/ 1228487 w 1230942"/>
              <a:gd name="connsiteY7" fmla="*/ 419227 h 945721"/>
              <a:gd name="connsiteX8" fmla="*/ 1151906 w 1230942"/>
              <a:gd name="connsiteY8" fmla="*/ 374555 h 945721"/>
              <a:gd name="connsiteX9" fmla="*/ 858345 w 1230942"/>
              <a:gd name="connsiteY9" fmla="*/ 451136 h 945721"/>
              <a:gd name="connsiteX10" fmla="*/ 1139142 w 1230942"/>
              <a:gd name="connsiteY10" fmla="*/ 297974 h 945721"/>
              <a:gd name="connsiteX11" fmla="*/ 1164669 w 1230942"/>
              <a:gd name="connsiteY11" fmla="*/ 211820 h 945721"/>
              <a:gd name="connsiteX12" fmla="*/ 1078516 w 1230942"/>
              <a:gd name="connsiteY12" fmla="*/ 186293 h 945721"/>
              <a:gd name="connsiteX13" fmla="*/ 778574 w 1230942"/>
              <a:gd name="connsiteY13" fmla="*/ 345837 h 945721"/>
              <a:gd name="connsiteX14" fmla="*/ 1021080 w 1230942"/>
              <a:gd name="connsiteY14" fmla="*/ 132049 h 945721"/>
              <a:gd name="connsiteX15" fmla="*/ 1027462 w 1230942"/>
              <a:gd name="connsiteY15" fmla="*/ 42704 h 945721"/>
              <a:gd name="connsiteX16" fmla="*/ 938117 w 1230942"/>
              <a:gd name="connsiteY16" fmla="*/ 36322 h 945721"/>
              <a:gd name="connsiteX17" fmla="*/ 644557 w 1230942"/>
              <a:gd name="connsiteY17" fmla="*/ 291592 h 945721"/>
              <a:gd name="connsiteX18" fmla="*/ 520113 w 1230942"/>
              <a:gd name="connsiteY18" fmla="*/ 329883 h 945721"/>
              <a:gd name="connsiteX19" fmla="*/ 523304 w 1230942"/>
              <a:gd name="connsiteY19" fmla="*/ 326692 h 945721"/>
              <a:gd name="connsiteX20" fmla="*/ 574358 w 1230942"/>
              <a:gd name="connsiteY20" fmla="*/ 45895 h 945721"/>
              <a:gd name="connsiteX21" fmla="*/ 500967 w 1230942"/>
              <a:gd name="connsiteY21" fmla="*/ 1223 h 945721"/>
              <a:gd name="connsiteX22" fmla="*/ 456295 w 1230942"/>
              <a:gd name="connsiteY22" fmla="*/ 74613 h 945721"/>
              <a:gd name="connsiteX23" fmla="*/ 398859 w 1230942"/>
              <a:gd name="connsiteY23" fmla="*/ 243729 h 945721"/>
              <a:gd name="connsiteX24" fmla="*/ 299942 w 1230942"/>
              <a:gd name="connsiteY24" fmla="*/ 537290 h 945721"/>
              <a:gd name="connsiteX25" fmla="*/ 0 w 1230942"/>
              <a:gd name="connsiteY25" fmla="*/ 700024 h 945721"/>
              <a:gd name="connsiteX26" fmla="*/ 134017 w 1230942"/>
              <a:gd name="connsiteY26" fmla="*/ 945722 h 945721"/>
              <a:gd name="connsiteX27" fmla="*/ 449913 w 1230942"/>
              <a:gd name="connsiteY27" fmla="*/ 776605 h 945721"/>
              <a:gd name="connsiteX28" fmla="*/ 826437 w 1230942"/>
              <a:gd name="connsiteY28" fmla="*/ 709597 h 94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0942" h="945721">
                <a:moveTo>
                  <a:pt x="826437" y="709597"/>
                </a:moveTo>
                <a:lnTo>
                  <a:pt x="1104043" y="712788"/>
                </a:lnTo>
                <a:cubicBezTo>
                  <a:pt x="1104043" y="712788"/>
                  <a:pt x="1104043" y="712788"/>
                  <a:pt x="1104043" y="712788"/>
                </a:cubicBezTo>
                <a:cubicBezTo>
                  <a:pt x="1139142" y="712788"/>
                  <a:pt x="1167860" y="684070"/>
                  <a:pt x="1167860" y="648970"/>
                </a:cubicBezTo>
                <a:cubicBezTo>
                  <a:pt x="1167860" y="613871"/>
                  <a:pt x="1139142" y="585153"/>
                  <a:pt x="1104043" y="585153"/>
                </a:cubicBezTo>
                <a:lnTo>
                  <a:pt x="845582" y="581962"/>
                </a:lnTo>
                <a:lnTo>
                  <a:pt x="1183815" y="495808"/>
                </a:lnTo>
                <a:cubicBezTo>
                  <a:pt x="1218914" y="486236"/>
                  <a:pt x="1238060" y="451136"/>
                  <a:pt x="1228487" y="419227"/>
                </a:cubicBezTo>
                <a:cubicBezTo>
                  <a:pt x="1218914" y="384128"/>
                  <a:pt x="1183815" y="364982"/>
                  <a:pt x="1151906" y="374555"/>
                </a:cubicBezTo>
                <a:lnTo>
                  <a:pt x="858345" y="451136"/>
                </a:lnTo>
                <a:lnTo>
                  <a:pt x="1139142" y="297974"/>
                </a:lnTo>
                <a:cubicBezTo>
                  <a:pt x="1171051" y="282020"/>
                  <a:pt x="1180624" y="243729"/>
                  <a:pt x="1164669" y="211820"/>
                </a:cubicBezTo>
                <a:cubicBezTo>
                  <a:pt x="1148715" y="179912"/>
                  <a:pt x="1110425" y="170339"/>
                  <a:pt x="1078516" y="186293"/>
                </a:cubicBezTo>
                <a:lnTo>
                  <a:pt x="778574" y="345837"/>
                </a:lnTo>
                <a:lnTo>
                  <a:pt x="1021080" y="132049"/>
                </a:lnTo>
                <a:cubicBezTo>
                  <a:pt x="1046607" y="109712"/>
                  <a:pt x="1049798" y="68231"/>
                  <a:pt x="1027462" y="42704"/>
                </a:cubicBezTo>
                <a:cubicBezTo>
                  <a:pt x="1005126" y="17177"/>
                  <a:pt x="963644" y="13986"/>
                  <a:pt x="938117" y="36322"/>
                </a:cubicBezTo>
                <a:lnTo>
                  <a:pt x="644557" y="291592"/>
                </a:lnTo>
                <a:cubicBezTo>
                  <a:pt x="603075" y="310738"/>
                  <a:pt x="561594" y="323501"/>
                  <a:pt x="520113" y="329883"/>
                </a:cubicBezTo>
                <a:cubicBezTo>
                  <a:pt x="520113" y="329883"/>
                  <a:pt x="520113" y="326692"/>
                  <a:pt x="523304" y="326692"/>
                </a:cubicBezTo>
                <a:cubicBezTo>
                  <a:pt x="571167" y="237347"/>
                  <a:pt x="593503" y="128858"/>
                  <a:pt x="574358" y="45895"/>
                </a:cubicBezTo>
                <a:cubicBezTo>
                  <a:pt x="567976" y="13986"/>
                  <a:pt x="532876" y="-5159"/>
                  <a:pt x="500967" y="1223"/>
                </a:cubicBezTo>
                <a:cubicBezTo>
                  <a:pt x="469059" y="7604"/>
                  <a:pt x="449913" y="42704"/>
                  <a:pt x="456295" y="74613"/>
                </a:cubicBezTo>
                <a:cubicBezTo>
                  <a:pt x="465868" y="116094"/>
                  <a:pt x="433959" y="176721"/>
                  <a:pt x="398859" y="243729"/>
                </a:cubicBezTo>
                <a:cubicBezTo>
                  <a:pt x="354187" y="326692"/>
                  <a:pt x="303133" y="425609"/>
                  <a:pt x="299942" y="537290"/>
                </a:cubicBezTo>
                <a:lnTo>
                  <a:pt x="0" y="700024"/>
                </a:lnTo>
                <a:lnTo>
                  <a:pt x="134017" y="945722"/>
                </a:lnTo>
                <a:lnTo>
                  <a:pt x="449913" y="776605"/>
                </a:lnTo>
                <a:cubicBezTo>
                  <a:pt x="545640" y="843614"/>
                  <a:pt x="749856" y="747887"/>
                  <a:pt x="826437" y="709597"/>
                </a:cubicBezTo>
                <a:close/>
              </a:path>
            </a:pathLst>
          </a:custGeom>
          <a:solidFill>
            <a:schemeClr val="accent6">
              <a:lumMod val="20000"/>
              <a:lumOff val="80000"/>
            </a:schemeClr>
          </a:solidFill>
          <a:ln w="3184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8DA28B0-4FB8-46C7-A264-8C6CBCDBD418}"/>
              </a:ext>
            </a:extLst>
          </p:cNvPr>
          <p:cNvSpPr/>
          <p:nvPr/>
        </p:nvSpPr>
        <p:spPr>
          <a:xfrm>
            <a:off x="10592814" y="3732773"/>
            <a:ext cx="1118177" cy="1119997"/>
          </a:xfrm>
          <a:custGeom>
            <a:avLst/>
            <a:gdLst>
              <a:gd name="connsiteX0" fmla="*/ 398859 w 1118177"/>
              <a:gd name="connsiteY0" fmla="*/ 800910 h 1119997"/>
              <a:gd name="connsiteX1" fmla="*/ 465868 w 1118177"/>
              <a:gd name="connsiteY1" fmla="*/ 1068943 h 1119997"/>
              <a:gd name="connsiteX2" fmla="*/ 526494 w 1118177"/>
              <a:gd name="connsiteY2" fmla="*/ 1116806 h 1119997"/>
              <a:gd name="connsiteX3" fmla="*/ 542449 w 1118177"/>
              <a:gd name="connsiteY3" fmla="*/ 1113615 h 1119997"/>
              <a:gd name="connsiteX4" fmla="*/ 590312 w 1118177"/>
              <a:gd name="connsiteY4" fmla="*/ 1037034 h 1119997"/>
              <a:gd name="connsiteX5" fmla="*/ 529685 w 1118177"/>
              <a:gd name="connsiteY5" fmla="*/ 784955 h 1119997"/>
              <a:gd name="connsiteX6" fmla="*/ 698802 w 1118177"/>
              <a:gd name="connsiteY6" fmla="*/ 1088088 h 1119997"/>
              <a:gd name="connsiteX7" fmla="*/ 756237 w 1118177"/>
              <a:gd name="connsiteY7" fmla="*/ 1119997 h 1119997"/>
              <a:gd name="connsiteX8" fmla="*/ 788146 w 1118177"/>
              <a:gd name="connsiteY8" fmla="*/ 1110425 h 1119997"/>
              <a:gd name="connsiteX9" fmla="*/ 813673 w 1118177"/>
              <a:gd name="connsiteY9" fmla="*/ 1024271 h 1119997"/>
              <a:gd name="connsiteX10" fmla="*/ 666893 w 1118177"/>
              <a:gd name="connsiteY10" fmla="*/ 759428 h 1119997"/>
              <a:gd name="connsiteX11" fmla="*/ 883872 w 1118177"/>
              <a:gd name="connsiteY11" fmla="*/ 992362 h 1119997"/>
              <a:gd name="connsiteX12" fmla="*/ 931735 w 1118177"/>
              <a:gd name="connsiteY12" fmla="*/ 1011507 h 1119997"/>
              <a:gd name="connsiteX13" fmla="*/ 976408 w 1118177"/>
              <a:gd name="connsiteY13" fmla="*/ 995553 h 1119997"/>
              <a:gd name="connsiteX14" fmla="*/ 979599 w 1118177"/>
              <a:gd name="connsiteY14" fmla="*/ 906209 h 1119997"/>
              <a:gd name="connsiteX15" fmla="*/ 746665 w 1118177"/>
              <a:gd name="connsiteY15" fmla="*/ 657320 h 1119997"/>
              <a:gd name="connsiteX16" fmla="*/ 1017889 w 1118177"/>
              <a:gd name="connsiteY16" fmla="*/ 839200 h 1119997"/>
              <a:gd name="connsiteX17" fmla="*/ 1052989 w 1118177"/>
              <a:gd name="connsiteY17" fmla="*/ 848773 h 1119997"/>
              <a:gd name="connsiteX18" fmla="*/ 1107234 w 1118177"/>
              <a:gd name="connsiteY18" fmla="*/ 820055 h 1119997"/>
              <a:gd name="connsiteX19" fmla="*/ 1091279 w 1118177"/>
              <a:gd name="connsiteY19" fmla="*/ 730710 h 1119997"/>
              <a:gd name="connsiteX20" fmla="*/ 765810 w 1118177"/>
              <a:gd name="connsiteY20" fmla="*/ 513731 h 1119997"/>
              <a:gd name="connsiteX21" fmla="*/ 695611 w 1118177"/>
              <a:gd name="connsiteY21" fmla="*/ 405241 h 1119997"/>
              <a:gd name="connsiteX22" fmla="*/ 698802 w 1118177"/>
              <a:gd name="connsiteY22" fmla="*/ 405241 h 1119997"/>
              <a:gd name="connsiteX23" fmla="*/ 982790 w 1118177"/>
              <a:gd name="connsiteY23" fmla="*/ 382905 h 1119997"/>
              <a:gd name="connsiteX24" fmla="*/ 1005126 w 1118177"/>
              <a:gd name="connsiteY24" fmla="*/ 303133 h 1119997"/>
              <a:gd name="connsiteX25" fmla="*/ 925354 w 1118177"/>
              <a:gd name="connsiteY25" fmla="*/ 280797 h 1119997"/>
              <a:gd name="connsiteX26" fmla="*/ 746665 w 1118177"/>
              <a:gd name="connsiteY26" fmla="*/ 268034 h 1119997"/>
              <a:gd name="connsiteX27" fmla="*/ 437150 w 1118177"/>
              <a:gd name="connsiteY27" fmla="*/ 248888 h 1119997"/>
              <a:gd name="connsiteX28" fmla="*/ 204216 w 1118177"/>
              <a:gd name="connsiteY28" fmla="*/ 0 h 1119997"/>
              <a:gd name="connsiteX29" fmla="*/ 0 w 1118177"/>
              <a:gd name="connsiteY29" fmla="*/ 191452 h 1119997"/>
              <a:gd name="connsiteX30" fmla="*/ 245697 w 1118177"/>
              <a:gd name="connsiteY30" fmla="*/ 453104 h 1119997"/>
              <a:gd name="connsiteX31" fmla="*/ 398859 w 1118177"/>
              <a:gd name="connsiteY31" fmla="*/ 800910 h 111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18177" h="1119997">
                <a:moveTo>
                  <a:pt x="398859" y="800910"/>
                </a:moveTo>
                <a:lnTo>
                  <a:pt x="465868" y="1068943"/>
                </a:lnTo>
                <a:cubicBezTo>
                  <a:pt x="472249" y="1097661"/>
                  <a:pt x="497777" y="1116806"/>
                  <a:pt x="526494" y="1116806"/>
                </a:cubicBezTo>
                <a:cubicBezTo>
                  <a:pt x="532876" y="1116806"/>
                  <a:pt x="536067" y="1116806"/>
                  <a:pt x="542449" y="1113615"/>
                </a:cubicBezTo>
                <a:cubicBezTo>
                  <a:pt x="577548" y="1104043"/>
                  <a:pt x="596694" y="1072134"/>
                  <a:pt x="590312" y="1037034"/>
                </a:cubicBezTo>
                <a:lnTo>
                  <a:pt x="529685" y="784955"/>
                </a:lnTo>
                <a:lnTo>
                  <a:pt x="698802" y="1088088"/>
                </a:lnTo>
                <a:cubicBezTo>
                  <a:pt x="711565" y="1110425"/>
                  <a:pt x="730710" y="1119997"/>
                  <a:pt x="756237" y="1119997"/>
                </a:cubicBezTo>
                <a:cubicBezTo>
                  <a:pt x="765810" y="1119997"/>
                  <a:pt x="778574" y="1116806"/>
                  <a:pt x="788146" y="1110425"/>
                </a:cubicBezTo>
                <a:cubicBezTo>
                  <a:pt x="820055" y="1094470"/>
                  <a:pt x="829627" y="1052989"/>
                  <a:pt x="813673" y="1024271"/>
                </a:cubicBezTo>
                <a:lnTo>
                  <a:pt x="666893" y="759428"/>
                </a:lnTo>
                <a:lnTo>
                  <a:pt x="883872" y="992362"/>
                </a:lnTo>
                <a:cubicBezTo>
                  <a:pt x="896636" y="1005126"/>
                  <a:pt x="912590" y="1011507"/>
                  <a:pt x="931735" y="1011507"/>
                </a:cubicBezTo>
                <a:cubicBezTo>
                  <a:pt x="947690" y="1011507"/>
                  <a:pt x="963644" y="1005126"/>
                  <a:pt x="976408" y="995553"/>
                </a:cubicBezTo>
                <a:cubicBezTo>
                  <a:pt x="1001935" y="970026"/>
                  <a:pt x="1001935" y="931735"/>
                  <a:pt x="979599" y="906209"/>
                </a:cubicBezTo>
                <a:lnTo>
                  <a:pt x="746665" y="657320"/>
                </a:lnTo>
                <a:lnTo>
                  <a:pt x="1017889" y="839200"/>
                </a:lnTo>
                <a:cubicBezTo>
                  <a:pt x="1027462" y="845582"/>
                  <a:pt x="1040225" y="848773"/>
                  <a:pt x="1052989" y="848773"/>
                </a:cubicBezTo>
                <a:cubicBezTo>
                  <a:pt x="1072134" y="848773"/>
                  <a:pt x="1094470" y="839200"/>
                  <a:pt x="1107234" y="820055"/>
                </a:cubicBezTo>
                <a:cubicBezTo>
                  <a:pt x="1126379" y="791337"/>
                  <a:pt x="1119997" y="749856"/>
                  <a:pt x="1091279" y="730710"/>
                </a:cubicBezTo>
                <a:lnTo>
                  <a:pt x="765810" y="513731"/>
                </a:lnTo>
                <a:cubicBezTo>
                  <a:pt x="737092" y="478631"/>
                  <a:pt x="714756" y="440341"/>
                  <a:pt x="695611" y="405241"/>
                </a:cubicBezTo>
                <a:cubicBezTo>
                  <a:pt x="695611" y="405241"/>
                  <a:pt x="698802" y="405241"/>
                  <a:pt x="698802" y="405241"/>
                </a:cubicBezTo>
                <a:cubicBezTo>
                  <a:pt x="794528" y="427577"/>
                  <a:pt x="906209" y="424386"/>
                  <a:pt x="982790" y="382905"/>
                </a:cubicBezTo>
                <a:cubicBezTo>
                  <a:pt x="1011507" y="366951"/>
                  <a:pt x="1021080" y="331851"/>
                  <a:pt x="1005126" y="303133"/>
                </a:cubicBezTo>
                <a:cubicBezTo>
                  <a:pt x="989171" y="274415"/>
                  <a:pt x="954072" y="264843"/>
                  <a:pt x="925354" y="280797"/>
                </a:cubicBezTo>
                <a:cubicBezTo>
                  <a:pt x="890254" y="299942"/>
                  <a:pt x="820055" y="283988"/>
                  <a:pt x="746665" y="268034"/>
                </a:cubicBezTo>
                <a:cubicBezTo>
                  <a:pt x="654129" y="245697"/>
                  <a:pt x="545640" y="220170"/>
                  <a:pt x="437150" y="248888"/>
                </a:cubicBezTo>
                <a:lnTo>
                  <a:pt x="204216" y="0"/>
                </a:lnTo>
                <a:lnTo>
                  <a:pt x="0" y="191452"/>
                </a:lnTo>
                <a:lnTo>
                  <a:pt x="245697" y="453104"/>
                </a:lnTo>
                <a:cubicBezTo>
                  <a:pt x="194643" y="564785"/>
                  <a:pt x="338233" y="740283"/>
                  <a:pt x="398859" y="800910"/>
                </a:cubicBezTo>
                <a:close/>
              </a:path>
            </a:pathLst>
          </a:custGeom>
          <a:solidFill>
            <a:schemeClr val="accent6">
              <a:lumMod val="20000"/>
              <a:lumOff val="80000"/>
            </a:schemeClr>
          </a:solidFill>
          <a:ln w="31849" cap="flat">
            <a:noFill/>
            <a:prstDash val="solid"/>
            <a:miter/>
          </a:ln>
        </p:spPr>
        <p:txBody>
          <a:bodyPr rtlCol="0" anchor="ctr"/>
          <a:lstStyle/>
          <a:p>
            <a:endParaRPr lang="en-US"/>
          </a:p>
        </p:txBody>
      </p:sp>
      <p:sp>
        <p:nvSpPr>
          <p:cNvPr id="81" name="TextBox 80">
            <a:extLst>
              <a:ext uri="{FF2B5EF4-FFF2-40B4-BE49-F238E27FC236}">
                <a16:creationId xmlns:a16="http://schemas.microsoft.com/office/drawing/2014/main" id="{5D04391B-ECA0-45C5-8DB9-BCBB23432ED5}"/>
              </a:ext>
            </a:extLst>
          </p:cNvPr>
          <p:cNvSpPr txBox="1"/>
          <p:nvPr/>
        </p:nvSpPr>
        <p:spPr>
          <a:xfrm>
            <a:off x="2390750" y="7894252"/>
            <a:ext cx="3022598" cy="369332"/>
          </a:xfrm>
          <a:prstGeom prst="rect">
            <a:avLst/>
          </a:prstGeom>
          <a:noFill/>
        </p:spPr>
        <p:txBody>
          <a:bodyPr vert="horz" wrap="square">
            <a:spAutoFit/>
          </a:bodyPr>
          <a:lstStyle/>
          <a:p>
            <a:pPr marL="0" marR="0" algn="ctr">
              <a:spcBef>
                <a:spcPts val="0"/>
              </a:spcBef>
              <a:spcAft>
                <a:spcPts val="1000"/>
              </a:spcAft>
            </a:pP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mượn</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trả</a:t>
            </a:r>
            <a:r>
              <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sách</a:t>
            </a:r>
            <a:endParaRPr lang="en-U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95" name="Graphic 194" descr="Stars with solid fill">
            <a:extLst>
              <a:ext uri="{FF2B5EF4-FFF2-40B4-BE49-F238E27FC236}">
                <a16:creationId xmlns:a16="http://schemas.microsoft.com/office/drawing/2014/main" id="{482B9036-6D40-441A-A41B-11E91E217D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7762" y="-1846879"/>
            <a:ext cx="914400" cy="914400"/>
          </a:xfrm>
          <a:prstGeom prst="rect">
            <a:avLst/>
          </a:prstGeom>
          <a:effectLst>
            <a:glow rad="1905000">
              <a:schemeClr val="accent6">
                <a:satMod val="175000"/>
                <a:alpha val="40000"/>
              </a:schemeClr>
            </a:glow>
          </a:effectLst>
        </p:spPr>
      </p:pic>
      <p:pic>
        <p:nvPicPr>
          <p:cNvPr id="89" name="Graphic 88" descr="Stars with solid fill">
            <a:extLst>
              <a:ext uri="{FF2B5EF4-FFF2-40B4-BE49-F238E27FC236}">
                <a16:creationId xmlns:a16="http://schemas.microsoft.com/office/drawing/2014/main" id="{AB287C7C-9E81-4C6D-81A3-436B679E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8183" y="1405959"/>
            <a:ext cx="743502" cy="743502"/>
          </a:xfrm>
          <a:prstGeom prst="rect">
            <a:avLst/>
          </a:prstGeom>
          <a:effectLst>
            <a:glow rad="1574800">
              <a:schemeClr val="accent6">
                <a:satMod val="175000"/>
                <a:alpha val="30000"/>
              </a:schemeClr>
            </a:glow>
          </a:effectLst>
        </p:spPr>
      </p:pic>
      <p:pic>
        <p:nvPicPr>
          <p:cNvPr id="90" name="Graphic 89" descr="Stars with solid fill">
            <a:extLst>
              <a:ext uri="{FF2B5EF4-FFF2-40B4-BE49-F238E27FC236}">
                <a16:creationId xmlns:a16="http://schemas.microsoft.com/office/drawing/2014/main" id="{635D20C1-338B-4ACC-97BA-499F68E687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5382" y="5397553"/>
            <a:ext cx="914400" cy="914400"/>
          </a:xfrm>
          <a:prstGeom prst="rect">
            <a:avLst/>
          </a:prstGeom>
          <a:effectLst>
            <a:glow rad="1905000">
              <a:schemeClr val="accent6">
                <a:satMod val="175000"/>
                <a:alpha val="40000"/>
              </a:schemeClr>
            </a:glow>
          </a:effectLst>
        </p:spPr>
      </p:pic>
      <p:pic>
        <p:nvPicPr>
          <p:cNvPr id="91" name="Graphic 90" descr="Stars with solid fill">
            <a:extLst>
              <a:ext uri="{FF2B5EF4-FFF2-40B4-BE49-F238E27FC236}">
                <a16:creationId xmlns:a16="http://schemas.microsoft.com/office/drawing/2014/main" id="{8251E243-26EA-480F-95D9-229F47ACF9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9874" y="-1087921"/>
            <a:ext cx="914400" cy="914400"/>
          </a:xfrm>
          <a:prstGeom prst="rect">
            <a:avLst/>
          </a:prstGeom>
          <a:effectLst>
            <a:glow rad="1574800">
              <a:schemeClr val="accent6">
                <a:satMod val="175000"/>
                <a:alpha val="30000"/>
              </a:schemeClr>
            </a:glow>
          </a:effectLst>
        </p:spPr>
      </p:pic>
      <p:pic>
        <p:nvPicPr>
          <p:cNvPr id="92" name="Graphic 91" descr="Stars with solid fill">
            <a:extLst>
              <a:ext uri="{FF2B5EF4-FFF2-40B4-BE49-F238E27FC236}">
                <a16:creationId xmlns:a16="http://schemas.microsoft.com/office/drawing/2014/main" id="{0B378564-B858-4D89-B198-613C13EC50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1139" y="3066402"/>
            <a:ext cx="914400" cy="914400"/>
          </a:xfrm>
          <a:prstGeom prst="rect">
            <a:avLst/>
          </a:prstGeom>
          <a:effectLst>
            <a:glow rad="1905000">
              <a:schemeClr val="accent6">
                <a:satMod val="175000"/>
                <a:alpha val="40000"/>
              </a:schemeClr>
            </a:glow>
          </a:effectLst>
        </p:spPr>
      </p:pic>
      <p:pic>
        <p:nvPicPr>
          <p:cNvPr id="93" name="Graphic 92" descr="Stars with solid fill">
            <a:extLst>
              <a:ext uri="{FF2B5EF4-FFF2-40B4-BE49-F238E27FC236}">
                <a16:creationId xmlns:a16="http://schemas.microsoft.com/office/drawing/2014/main" id="{777D6404-647B-4ED6-BE81-787FB0D58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217" y="-1766497"/>
            <a:ext cx="914400" cy="914400"/>
          </a:xfrm>
          <a:prstGeom prst="rect">
            <a:avLst/>
          </a:prstGeom>
          <a:effectLst>
            <a:glow rad="1574800">
              <a:schemeClr val="accent6">
                <a:satMod val="175000"/>
                <a:alpha val="30000"/>
              </a:schemeClr>
            </a:glow>
          </a:effectLst>
        </p:spPr>
      </p:pic>
      <p:pic>
        <p:nvPicPr>
          <p:cNvPr id="94" name="Graphic 93" descr="Stars with solid fill">
            <a:extLst>
              <a:ext uri="{FF2B5EF4-FFF2-40B4-BE49-F238E27FC236}">
                <a16:creationId xmlns:a16="http://schemas.microsoft.com/office/drawing/2014/main" id="{72993FC2-6983-4576-A0F4-64954AD883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8216" y="6526852"/>
            <a:ext cx="914400" cy="914400"/>
          </a:xfrm>
          <a:prstGeom prst="rect">
            <a:avLst/>
          </a:prstGeom>
          <a:effectLst>
            <a:glow rad="1905000">
              <a:schemeClr val="accent6">
                <a:satMod val="175000"/>
                <a:alpha val="40000"/>
              </a:schemeClr>
            </a:glow>
          </a:effectLst>
        </p:spPr>
      </p:pic>
      <p:pic>
        <p:nvPicPr>
          <p:cNvPr id="95" name="Graphic 94" descr="Stars with solid fill">
            <a:extLst>
              <a:ext uri="{FF2B5EF4-FFF2-40B4-BE49-F238E27FC236}">
                <a16:creationId xmlns:a16="http://schemas.microsoft.com/office/drawing/2014/main" id="{DF8F9E12-B737-483E-A41D-608F53725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3008" y="6026754"/>
            <a:ext cx="914400" cy="914400"/>
          </a:xfrm>
          <a:prstGeom prst="rect">
            <a:avLst/>
          </a:prstGeom>
          <a:effectLst>
            <a:glow rad="1905000">
              <a:schemeClr val="accent6">
                <a:satMod val="175000"/>
                <a:alpha val="40000"/>
              </a:schemeClr>
            </a:glow>
          </a:effectLst>
        </p:spPr>
      </p:pic>
      <p:pic>
        <p:nvPicPr>
          <p:cNvPr id="96" name="Graphic 95" descr="Stars with solid fill">
            <a:extLst>
              <a:ext uri="{FF2B5EF4-FFF2-40B4-BE49-F238E27FC236}">
                <a16:creationId xmlns:a16="http://schemas.microsoft.com/office/drawing/2014/main" id="{286E8591-802D-49D8-854F-E3A2826271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6187" y="-1900721"/>
            <a:ext cx="914400" cy="914400"/>
          </a:xfrm>
          <a:prstGeom prst="rect">
            <a:avLst/>
          </a:prstGeom>
          <a:effectLst>
            <a:glow rad="1905000">
              <a:schemeClr val="accent6">
                <a:satMod val="175000"/>
                <a:alpha val="40000"/>
              </a:schemeClr>
            </a:glow>
          </a:effectLst>
        </p:spPr>
      </p:pic>
      <p:pic>
        <p:nvPicPr>
          <p:cNvPr id="97" name="Graphic 96" descr="Stars with solid fill">
            <a:extLst>
              <a:ext uri="{FF2B5EF4-FFF2-40B4-BE49-F238E27FC236}">
                <a16:creationId xmlns:a16="http://schemas.microsoft.com/office/drawing/2014/main" id="{FE7C6D03-34AE-48E0-8B48-5A01E2E1DE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6148" y="6458607"/>
            <a:ext cx="914400" cy="914400"/>
          </a:xfrm>
          <a:prstGeom prst="rect">
            <a:avLst/>
          </a:prstGeom>
          <a:effectLst>
            <a:glow rad="1905000">
              <a:schemeClr val="accent6">
                <a:satMod val="175000"/>
                <a:alpha val="40000"/>
              </a:schemeClr>
            </a:glow>
          </a:effectLst>
        </p:spPr>
      </p:pic>
      <p:pic>
        <p:nvPicPr>
          <p:cNvPr id="98" name="Graphic 97" descr="Stars with solid fill">
            <a:extLst>
              <a:ext uri="{FF2B5EF4-FFF2-40B4-BE49-F238E27FC236}">
                <a16:creationId xmlns:a16="http://schemas.microsoft.com/office/drawing/2014/main" id="{D9FADF7C-8D45-496A-ADF4-E34F597C0F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3423" y="2185510"/>
            <a:ext cx="914400" cy="914400"/>
          </a:xfrm>
          <a:prstGeom prst="rect">
            <a:avLst/>
          </a:prstGeom>
          <a:effectLst>
            <a:glow rad="1905000">
              <a:schemeClr val="accent6">
                <a:satMod val="175000"/>
                <a:alpha val="40000"/>
              </a:schemeClr>
            </a:glow>
          </a:effectLst>
        </p:spPr>
      </p:pic>
      <p:sp>
        <p:nvSpPr>
          <p:cNvPr id="56" name="Freeform: Shape 55">
            <a:extLst>
              <a:ext uri="{FF2B5EF4-FFF2-40B4-BE49-F238E27FC236}">
                <a16:creationId xmlns:a16="http://schemas.microsoft.com/office/drawing/2014/main" id="{9B37B04F-4534-41F3-BCF0-E77CBD648E73}"/>
              </a:ext>
            </a:extLst>
          </p:cNvPr>
          <p:cNvSpPr/>
          <p:nvPr/>
        </p:nvSpPr>
        <p:spPr>
          <a:xfrm>
            <a:off x="11519342" y="4503679"/>
            <a:ext cx="1108604" cy="1133957"/>
          </a:xfrm>
          <a:custGeom>
            <a:avLst/>
            <a:gdLst>
              <a:gd name="connsiteX0" fmla="*/ 1108605 w 1108604"/>
              <a:gd name="connsiteY0" fmla="*/ 942505 h 1133957"/>
              <a:gd name="connsiteX1" fmla="*/ 866098 w 1108604"/>
              <a:gd name="connsiteY1" fmla="*/ 677663 h 1133957"/>
              <a:gd name="connsiteX2" fmla="*/ 706555 w 1108604"/>
              <a:gd name="connsiteY2" fmla="*/ 326666 h 1133957"/>
              <a:gd name="connsiteX3" fmla="*/ 642737 w 1108604"/>
              <a:gd name="connsiteY3" fmla="*/ 58633 h 1133957"/>
              <a:gd name="connsiteX4" fmla="*/ 566156 w 1108604"/>
              <a:gd name="connsiteY4" fmla="*/ 10770 h 1133957"/>
              <a:gd name="connsiteX5" fmla="*/ 518293 w 1108604"/>
              <a:gd name="connsiteY5" fmla="*/ 87351 h 1133957"/>
              <a:gd name="connsiteX6" fmla="*/ 578920 w 1108604"/>
              <a:gd name="connsiteY6" fmla="*/ 339430 h 1133957"/>
              <a:gd name="connsiteX7" fmla="*/ 409803 w 1108604"/>
              <a:gd name="connsiteY7" fmla="*/ 33106 h 1133957"/>
              <a:gd name="connsiteX8" fmla="*/ 323650 w 1108604"/>
              <a:gd name="connsiteY8" fmla="*/ 7579 h 1133957"/>
              <a:gd name="connsiteX9" fmla="*/ 298122 w 1108604"/>
              <a:gd name="connsiteY9" fmla="*/ 93733 h 1133957"/>
              <a:gd name="connsiteX10" fmla="*/ 444903 w 1108604"/>
              <a:gd name="connsiteY10" fmla="*/ 361766 h 1133957"/>
              <a:gd name="connsiteX11" fmla="*/ 227923 w 1108604"/>
              <a:gd name="connsiteY11" fmla="*/ 128832 h 1133957"/>
              <a:gd name="connsiteX12" fmla="*/ 138579 w 1108604"/>
              <a:gd name="connsiteY12" fmla="*/ 125641 h 1133957"/>
              <a:gd name="connsiteX13" fmla="*/ 135388 w 1108604"/>
              <a:gd name="connsiteY13" fmla="*/ 214986 h 1133957"/>
              <a:gd name="connsiteX14" fmla="*/ 368322 w 1108604"/>
              <a:gd name="connsiteY14" fmla="*/ 467065 h 1133957"/>
              <a:gd name="connsiteX15" fmla="*/ 100288 w 1108604"/>
              <a:gd name="connsiteY15" fmla="*/ 285185 h 1133957"/>
              <a:gd name="connsiteX16" fmla="*/ 10944 w 1108604"/>
              <a:gd name="connsiteY16" fmla="*/ 301140 h 1133957"/>
              <a:gd name="connsiteX17" fmla="*/ 26898 w 1108604"/>
              <a:gd name="connsiteY17" fmla="*/ 390484 h 1133957"/>
              <a:gd name="connsiteX18" fmla="*/ 349176 w 1108604"/>
              <a:gd name="connsiteY18" fmla="*/ 610654 h 1133957"/>
              <a:gd name="connsiteX19" fmla="*/ 419376 w 1108604"/>
              <a:gd name="connsiteY19" fmla="*/ 719144 h 1133957"/>
              <a:gd name="connsiteX20" fmla="*/ 416185 w 1108604"/>
              <a:gd name="connsiteY20" fmla="*/ 719144 h 1133957"/>
              <a:gd name="connsiteX21" fmla="*/ 132197 w 1108604"/>
              <a:gd name="connsiteY21" fmla="*/ 741480 h 1133957"/>
              <a:gd name="connsiteX22" fmla="*/ 106670 w 1108604"/>
              <a:gd name="connsiteY22" fmla="*/ 821252 h 1133957"/>
              <a:gd name="connsiteX23" fmla="*/ 186442 w 1108604"/>
              <a:gd name="connsiteY23" fmla="*/ 846779 h 1133957"/>
              <a:gd name="connsiteX24" fmla="*/ 365131 w 1108604"/>
              <a:gd name="connsiteY24" fmla="*/ 862734 h 1133957"/>
              <a:gd name="connsiteX25" fmla="*/ 674646 w 1108604"/>
              <a:gd name="connsiteY25" fmla="*/ 885070 h 1133957"/>
              <a:gd name="connsiteX26" fmla="*/ 904389 w 1108604"/>
              <a:gd name="connsiteY26" fmla="*/ 1133958 h 1133957"/>
              <a:gd name="connsiteX27" fmla="*/ 1108605 w 1108604"/>
              <a:gd name="connsiteY27" fmla="*/ 942505 h 113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08604" h="1133957">
                <a:moveTo>
                  <a:pt x="1108605" y="942505"/>
                </a:moveTo>
                <a:lnTo>
                  <a:pt x="866098" y="677663"/>
                </a:lnTo>
                <a:cubicBezTo>
                  <a:pt x="907580" y="565982"/>
                  <a:pt x="763990" y="390484"/>
                  <a:pt x="706555" y="326666"/>
                </a:cubicBezTo>
                <a:lnTo>
                  <a:pt x="642737" y="58633"/>
                </a:lnTo>
                <a:cubicBezTo>
                  <a:pt x="633164" y="23533"/>
                  <a:pt x="601256" y="4388"/>
                  <a:pt x="566156" y="10770"/>
                </a:cubicBezTo>
                <a:cubicBezTo>
                  <a:pt x="531056" y="20343"/>
                  <a:pt x="511911" y="52251"/>
                  <a:pt x="518293" y="87351"/>
                </a:cubicBezTo>
                <a:lnTo>
                  <a:pt x="578920" y="339430"/>
                </a:lnTo>
                <a:lnTo>
                  <a:pt x="409803" y="33106"/>
                </a:lnTo>
                <a:cubicBezTo>
                  <a:pt x="393849" y="1197"/>
                  <a:pt x="355558" y="-8375"/>
                  <a:pt x="323650" y="7579"/>
                </a:cubicBezTo>
                <a:cubicBezTo>
                  <a:pt x="291741" y="23533"/>
                  <a:pt x="282168" y="61824"/>
                  <a:pt x="298122" y="93733"/>
                </a:cubicBezTo>
                <a:lnTo>
                  <a:pt x="444903" y="361766"/>
                </a:lnTo>
                <a:lnTo>
                  <a:pt x="227923" y="128832"/>
                </a:lnTo>
                <a:cubicBezTo>
                  <a:pt x="202396" y="103305"/>
                  <a:pt x="164106" y="100114"/>
                  <a:pt x="138579" y="125641"/>
                </a:cubicBezTo>
                <a:cubicBezTo>
                  <a:pt x="113052" y="151168"/>
                  <a:pt x="109861" y="189459"/>
                  <a:pt x="135388" y="214986"/>
                </a:cubicBezTo>
                <a:lnTo>
                  <a:pt x="368322" y="467065"/>
                </a:lnTo>
                <a:lnTo>
                  <a:pt x="100288" y="285185"/>
                </a:lnTo>
                <a:cubicBezTo>
                  <a:pt x="71570" y="266040"/>
                  <a:pt x="30089" y="272422"/>
                  <a:pt x="10944" y="301140"/>
                </a:cubicBezTo>
                <a:cubicBezTo>
                  <a:pt x="-8202" y="329857"/>
                  <a:pt x="-1820" y="371339"/>
                  <a:pt x="26898" y="390484"/>
                </a:cubicBezTo>
                <a:lnTo>
                  <a:pt x="349176" y="610654"/>
                </a:lnTo>
                <a:cubicBezTo>
                  <a:pt x="377894" y="645754"/>
                  <a:pt x="400230" y="684045"/>
                  <a:pt x="419376" y="719144"/>
                </a:cubicBezTo>
                <a:cubicBezTo>
                  <a:pt x="419376" y="719144"/>
                  <a:pt x="416185" y="719144"/>
                  <a:pt x="416185" y="719144"/>
                </a:cubicBezTo>
                <a:cubicBezTo>
                  <a:pt x="320458" y="696808"/>
                  <a:pt x="208778" y="699999"/>
                  <a:pt x="132197" y="741480"/>
                </a:cubicBezTo>
                <a:cubicBezTo>
                  <a:pt x="103479" y="757435"/>
                  <a:pt x="90716" y="792534"/>
                  <a:pt x="106670" y="821252"/>
                </a:cubicBezTo>
                <a:cubicBezTo>
                  <a:pt x="122624" y="849970"/>
                  <a:pt x="157724" y="862734"/>
                  <a:pt x="186442" y="846779"/>
                </a:cubicBezTo>
                <a:cubicBezTo>
                  <a:pt x="221541" y="827634"/>
                  <a:pt x="291741" y="843588"/>
                  <a:pt x="365131" y="862734"/>
                </a:cubicBezTo>
                <a:cubicBezTo>
                  <a:pt x="457666" y="885070"/>
                  <a:pt x="566156" y="910597"/>
                  <a:pt x="674646" y="885070"/>
                </a:cubicBezTo>
                <a:lnTo>
                  <a:pt x="904389" y="1133958"/>
                </a:lnTo>
                <a:lnTo>
                  <a:pt x="1108605" y="942505"/>
                </a:lnTo>
                <a:close/>
              </a:path>
            </a:pathLst>
          </a:custGeom>
          <a:solidFill>
            <a:schemeClr val="accent6">
              <a:lumMod val="20000"/>
              <a:lumOff val="80000"/>
            </a:schemeClr>
          </a:solidFill>
          <a:ln w="3184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B908CAE-E05D-484F-AA26-16F3A8B76C1B}"/>
              </a:ext>
            </a:extLst>
          </p:cNvPr>
          <p:cNvSpPr/>
          <p:nvPr/>
        </p:nvSpPr>
        <p:spPr>
          <a:xfrm>
            <a:off x="11414643" y="3613368"/>
            <a:ext cx="1082513" cy="1174242"/>
          </a:xfrm>
          <a:custGeom>
            <a:avLst/>
            <a:gdLst>
              <a:gd name="connsiteX0" fmla="*/ 67815 w 1082513"/>
              <a:gd name="connsiteY0" fmla="*/ 689229 h 1174242"/>
              <a:gd name="connsiteX1" fmla="*/ 90152 w 1082513"/>
              <a:gd name="connsiteY1" fmla="*/ 686038 h 1174242"/>
              <a:gd name="connsiteX2" fmla="*/ 332658 w 1082513"/>
              <a:gd name="connsiteY2" fmla="*/ 599885 h 1174242"/>
              <a:gd name="connsiteX3" fmla="*/ 45479 w 1082513"/>
              <a:gd name="connsiteY3" fmla="*/ 797719 h 1174242"/>
              <a:gd name="connsiteX4" fmla="*/ 29525 w 1082513"/>
              <a:gd name="connsiteY4" fmla="*/ 887063 h 1174242"/>
              <a:gd name="connsiteX5" fmla="*/ 80579 w 1082513"/>
              <a:gd name="connsiteY5" fmla="*/ 915781 h 1174242"/>
              <a:gd name="connsiteX6" fmla="*/ 115679 w 1082513"/>
              <a:gd name="connsiteY6" fmla="*/ 903018 h 1174242"/>
              <a:gd name="connsiteX7" fmla="*/ 364567 w 1082513"/>
              <a:gd name="connsiteY7" fmla="*/ 730710 h 1174242"/>
              <a:gd name="connsiteX8" fmla="*/ 153969 w 1082513"/>
              <a:gd name="connsiteY8" fmla="*/ 970026 h 1174242"/>
              <a:gd name="connsiteX9" fmla="*/ 160351 w 1082513"/>
              <a:gd name="connsiteY9" fmla="*/ 1059371 h 1174242"/>
              <a:gd name="connsiteX10" fmla="*/ 201832 w 1082513"/>
              <a:gd name="connsiteY10" fmla="*/ 1075325 h 1174242"/>
              <a:gd name="connsiteX11" fmla="*/ 249695 w 1082513"/>
              <a:gd name="connsiteY11" fmla="*/ 1052989 h 1174242"/>
              <a:gd name="connsiteX12" fmla="*/ 476247 w 1082513"/>
              <a:gd name="connsiteY12" fmla="*/ 794528 h 1174242"/>
              <a:gd name="connsiteX13" fmla="*/ 323085 w 1082513"/>
              <a:gd name="connsiteY13" fmla="*/ 1081707 h 1174242"/>
              <a:gd name="connsiteX14" fmla="*/ 348612 w 1082513"/>
              <a:gd name="connsiteY14" fmla="*/ 1167860 h 1174242"/>
              <a:gd name="connsiteX15" fmla="*/ 377330 w 1082513"/>
              <a:gd name="connsiteY15" fmla="*/ 1174242 h 1174242"/>
              <a:gd name="connsiteX16" fmla="*/ 434766 w 1082513"/>
              <a:gd name="connsiteY16" fmla="*/ 1139142 h 1174242"/>
              <a:gd name="connsiteX17" fmla="*/ 619837 w 1082513"/>
              <a:gd name="connsiteY17" fmla="*/ 794528 h 1174242"/>
              <a:gd name="connsiteX18" fmla="*/ 721945 w 1082513"/>
              <a:gd name="connsiteY18" fmla="*/ 714756 h 1174242"/>
              <a:gd name="connsiteX19" fmla="*/ 721945 w 1082513"/>
              <a:gd name="connsiteY19" fmla="*/ 717947 h 1174242"/>
              <a:gd name="connsiteX20" fmla="*/ 772999 w 1082513"/>
              <a:gd name="connsiteY20" fmla="*/ 998744 h 1174242"/>
              <a:gd name="connsiteX21" fmla="*/ 855962 w 1082513"/>
              <a:gd name="connsiteY21" fmla="*/ 1014698 h 1174242"/>
              <a:gd name="connsiteX22" fmla="*/ 871916 w 1082513"/>
              <a:gd name="connsiteY22" fmla="*/ 931735 h 1174242"/>
              <a:gd name="connsiteX23" fmla="*/ 868725 w 1082513"/>
              <a:gd name="connsiteY23" fmla="*/ 749856 h 1174242"/>
              <a:gd name="connsiteX24" fmla="*/ 859152 w 1082513"/>
              <a:gd name="connsiteY24" fmla="*/ 440341 h 1174242"/>
              <a:gd name="connsiteX25" fmla="*/ 1082514 w 1082513"/>
              <a:gd name="connsiteY25" fmla="*/ 185071 h 1174242"/>
              <a:gd name="connsiteX26" fmla="*/ 871916 w 1082513"/>
              <a:gd name="connsiteY26" fmla="*/ 0 h 1174242"/>
              <a:gd name="connsiteX27" fmla="*/ 635791 w 1082513"/>
              <a:gd name="connsiteY27" fmla="*/ 271224 h 1174242"/>
              <a:gd name="connsiteX28" fmla="*/ 303940 w 1082513"/>
              <a:gd name="connsiteY28" fmla="*/ 465868 h 1174242"/>
              <a:gd name="connsiteX29" fmla="*/ 42288 w 1082513"/>
              <a:gd name="connsiteY29" fmla="*/ 558403 h 1174242"/>
              <a:gd name="connsiteX30" fmla="*/ 3998 w 1082513"/>
              <a:gd name="connsiteY30" fmla="*/ 641366 h 1174242"/>
              <a:gd name="connsiteX31" fmla="*/ 67815 w 1082513"/>
              <a:gd name="connsiteY31" fmla="*/ 689229 h 1174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513" h="1174242">
                <a:moveTo>
                  <a:pt x="67815" y="689229"/>
                </a:moveTo>
                <a:cubicBezTo>
                  <a:pt x="74197" y="689229"/>
                  <a:pt x="80579" y="689229"/>
                  <a:pt x="90152" y="686038"/>
                </a:cubicBezTo>
                <a:lnTo>
                  <a:pt x="332658" y="599885"/>
                </a:lnTo>
                <a:lnTo>
                  <a:pt x="45479" y="797719"/>
                </a:lnTo>
                <a:cubicBezTo>
                  <a:pt x="16761" y="816864"/>
                  <a:pt x="10380" y="858345"/>
                  <a:pt x="29525" y="887063"/>
                </a:cubicBezTo>
                <a:cubicBezTo>
                  <a:pt x="42288" y="906209"/>
                  <a:pt x="61434" y="915781"/>
                  <a:pt x="80579" y="915781"/>
                </a:cubicBezTo>
                <a:cubicBezTo>
                  <a:pt x="93342" y="915781"/>
                  <a:pt x="106106" y="912590"/>
                  <a:pt x="115679" y="903018"/>
                </a:cubicBezTo>
                <a:lnTo>
                  <a:pt x="364567" y="730710"/>
                </a:lnTo>
                <a:lnTo>
                  <a:pt x="153969" y="970026"/>
                </a:lnTo>
                <a:cubicBezTo>
                  <a:pt x="131633" y="995553"/>
                  <a:pt x="134824" y="1037034"/>
                  <a:pt x="160351" y="1059371"/>
                </a:cubicBezTo>
                <a:cubicBezTo>
                  <a:pt x="173114" y="1068943"/>
                  <a:pt x="185878" y="1075325"/>
                  <a:pt x="201832" y="1075325"/>
                </a:cubicBezTo>
                <a:cubicBezTo>
                  <a:pt x="220977" y="1075325"/>
                  <a:pt x="236932" y="1068943"/>
                  <a:pt x="249695" y="1052989"/>
                </a:cubicBezTo>
                <a:lnTo>
                  <a:pt x="476247" y="794528"/>
                </a:lnTo>
                <a:lnTo>
                  <a:pt x="323085" y="1081707"/>
                </a:lnTo>
                <a:cubicBezTo>
                  <a:pt x="307131" y="1113615"/>
                  <a:pt x="316704" y="1151906"/>
                  <a:pt x="348612" y="1167860"/>
                </a:cubicBezTo>
                <a:cubicBezTo>
                  <a:pt x="358185" y="1174242"/>
                  <a:pt x="367758" y="1174242"/>
                  <a:pt x="377330" y="1174242"/>
                </a:cubicBezTo>
                <a:cubicBezTo>
                  <a:pt x="399666" y="1174242"/>
                  <a:pt x="422003" y="1161479"/>
                  <a:pt x="434766" y="1139142"/>
                </a:cubicBezTo>
                <a:lnTo>
                  <a:pt x="619837" y="794528"/>
                </a:lnTo>
                <a:cubicBezTo>
                  <a:pt x="651746" y="762619"/>
                  <a:pt x="686845" y="737092"/>
                  <a:pt x="721945" y="714756"/>
                </a:cubicBezTo>
                <a:cubicBezTo>
                  <a:pt x="721945" y="714756"/>
                  <a:pt x="721945" y="717947"/>
                  <a:pt x="721945" y="717947"/>
                </a:cubicBezTo>
                <a:cubicBezTo>
                  <a:pt x="709181" y="816864"/>
                  <a:pt x="725136" y="928545"/>
                  <a:pt x="772999" y="998744"/>
                </a:cubicBezTo>
                <a:cubicBezTo>
                  <a:pt x="792144" y="1027462"/>
                  <a:pt x="827244" y="1033844"/>
                  <a:pt x="855962" y="1014698"/>
                </a:cubicBezTo>
                <a:cubicBezTo>
                  <a:pt x="884679" y="995553"/>
                  <a:pt x="891061" y="960453"/>
                  <a:pt x="871916" y="931735"/>
                </a:cubicBezTo>
                <a:cubicBezTo>
                  <a:pt x="849580" y="896636"/>
                  <a:pt x="859152" y="826437"/>
                  <a:pt x="868725" y="749856"/>
                </a:cubicBezTo>
                <a:cubicBezTo>
                  <a:pt x="881489" y="657320"/>
                  <a:pt x="894252" y="545640"/>
                  <a:pt x="859152" y="440341"/>
                </a:cubicBezTo>
                <a:lnTo>
                  <a:pt x="1082514" y="185071"/>
                </a:lnTo>
                <a:lnTo>
                  <a:pt x="871916" y="0"/>
                </a:lnTo>
                <a:lnTo>
                  <a:pt x="635791" y="271224"/>
                </a:lnTo>
                <a:cubicBezTo>
                  <a:pt x="520920" y="242507"/>
                  <a:pt x="361376" y="405241"/>
                  <a:pt x="303940" y="465868"/>
                </a:cubicBezTo>
                <a:lnTo>
                  <a:pt x="42288" y="558403"/>
                </a:lnTo>
                <a:cubicBezTo>
                  <a:pt x="10380" y="571167"/>
                  <a:pt x="-8766" y="606266"/>
                  <a:pt x="3998" y="641366"/>
                </a:cubicBezTo>
                <a:cubicBezTo>
                  <a:pt x="16761" y="673275"/>
                  <a:pt x="42288" y="689229"/>
                  <a:pt x="67815" y="689229"/>
                </a:cubicBezTo>
                <a:close/>
              </a:path>
            </a:pathLst>
          </a:custGeom>
          <a:solidFill>
            <a:schemeClr val="accent6">
              <a:lumMod val="20000"/>
              <a:lumOff val="80000"/>
            </a:schemeClr>
          </a:solidFill>
          <a:ln w="31849" cap="flat">
            <a:noFill/>
            <a:prstDash val="solid"/>
            <a:miter/>
          </a:ln>
        </p:spPr>
        <p:txBody>
          <a:bodyPr rtlCol="0" anchor="ctr"/>
          <a:lstStyle/>
          <a:p>
            <a:endParaRPr lang="en-US"/>
          </a:p>
        </p:txBody>
      </p:sp>
      <p:pic>
        <p:nvPicPr>
          <p:cNvPr id="54" name="Graphic 53" descr="Brain in head with solid fill">
            <a:extLst>
              <a:ext uri="{FF2B5EF4-FFF2-40B4-BE49-F238E27FC236}">
                <a16:creationId xmlns:a16="http://schemas.microsoft.com/office/drawing/2014/main" id="{917D3E94-03F1-43C1-8DDE-E9D55AB01E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1879295" y="4873799"/>
            <a:ext cx="480658" cy="480658"/>
          </a:xfrm>
          <a:prstGeom prst="rect">
            <a:avLst/>
          </a:prstGeom>
        </p:spPr>
      </p:pic>
      <p:pic>
        <p:nvPicPr>
          <p:cNvPr id="58" name="Graphic 57" descr="Head with gears with solid fill">
            <a:extLst>
              <a:ext uri="{FF2B5EF4-FFF2-40B4-BE49-F238E27FC236}">
                <a16:creationId xmlns:a16="http://schemas.microsoft.com/office/drawing/2014/main" id="{E8FEE035-5E89-48FE-B910-BC87F1F238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46963" y="4016708"/>
            <a:ext cx="421320" cy="421320"/>
          </a:xfrm>
          <a:prstGeom prst="rect">
            <a:avLst/>
          </a:prstGeom>
        </p:spPr>
      </p:pic>
      <p:pic>
        <p:nvPicPr>
          <p:cNvPr id="59" name="Graphic 58" descr="Muscular arm with solid fill">
            <a:extLst>
              <a:ext uri="{FF2B5EF4-FFF2-40B4-BE49-F238E27FC236}">
                <a16:creationId xmlns:a16="http://schemas.microsoft.com/office/drawing/2014/main" id="{E1061B64-DEF8-49DA-8708-24AE2CB106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765375" y="3872979"/>
            <a:ext cx="493589" cy="493589"/>
          </a:xfrm>
          <a:prstGeom prst="rect">
            <a:avLst/>
          </a:prstGeom>
        </p:spPr>
      </p:pic>
      <p:pic>
        <p:nvPicPr>
          <p:cNvPr id="60" name="Graphic 59" descr="Research with solid fill">
            <a:extLst>
              <a:ext uri="{FF2B5EF4-FFF2-40B4-BE49-F238E27FC236}">
                <a16:creationId xmlns:a16="http://schemas.microsoft.com/office/drawing/2014/main" id="{60F4B2A4-1DF3-4C6E-87F2-776024FCD3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883452">
            <a:off x="10638117" y="4650615"/>
            <a:ext cx="424212" cy="424212"/>
          </a:xfrm>
          <a:prstGeom prst="rect">
            <a:avLst/>
          </a:prstGeom>
        </p:spPr>
      </p:pic>
      <p:pic>
        <p:nvPicPr>
          <p:cNvPr id="61" name="Graphic 60" descr="Handshake with solid fill">
            <a:extLst>
              <a:ext uri="{FF2B5EF4-FFF2-40B4-BE49-F238E27FC236}">
                <a16:creationId xmlns:a16="http://schemas.microsoft.com/office/drawing/2014/main" id="{CDCFE629-EE1C-4030-8E82-A96AC84DB6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9306771">
            <a:off x="11186766" y="5144378"/>
            <a:ext cx="569663" cy="569663"/>
          </a:xfrm>
          <a:prstGeom prst="rect">
            <a:avLst/>
          </a:prstGeom>
        </p:spPr>
      </p:pic>
      <p:sp>
        <p:nvSpPr>
          <p:cNvPr id="83" name="Slide Number Placeholder 1">
            <a:extLst>
              <a:ext uri="{FF2B5EF4-FFF2-40B4-BE49-F238E27FC236}">
                <a16:creationId xmlns:a16="http://schemas.microsoft.com/office/drawing/2014/main" id="{86AA04AE-CFD1-4CA1-9528-A015BA433B72}"/>
              </a:ext>
            </a:extLst>
          </p:cNvPr>
          <p:cNvSpPr txBox="1">
            <a:spLocks/>
          </p:cNvSpPr>
          <p:nvPr/>
        </p:nvSpPr>
        <p:spPr>
          <a:xfrm>
            <a:off x="17357737" y="3343115"/>
            <a:ext cx="587100" cy="3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fld id="{00000000-1234-1234-1234-123412341234}" type="slidenum">
              <a:rPr lang="en" sz="1800" smtClean="0">
                <a:latin typeface="Times New Roman" panose="02020603050405020304" pitchFamily="18" charset="0"/>
                <a:cs typeface="Times New Roman" panose="02020603050405020304" pitchFamily="18" charset="0"/>
              </a:rPr>
              <a:pPr/>
              <a:t>52</a:t>
            </a:fld>
            <a:endParaRPr lang="en" sz="1800" dirty="0">
              <a:latin typeface="Times New Roman" panose="02020603050405020304" pitchFamily="18" charset="0"/>
              <a:cs typeface="Times New Roman" panose="02020603050405020304" pitchFamily="18" charset="0"/>
            </a:endParaRPr>
          </a:p>
        </p:txBody>
      </p:sp>
      <p:sp>
        <p:nvSpPr>
          <p:cNvPr id="123" name="Google Shape;535;p44">
            <a:extLst>
              <a:ext uri="{FF2B5EF4-FFF2-40B4-BE49-F238E27FC236}">
                <a16:creationId xmlns:a16="http://schemas.microsoft.com/office/drawing/2014/main" id="{3FC96696-1C0E-4F08-BDB2-C003DC70A95D}"/>
              </a:ext>
            </a:extLst>
          </p:cNvPr>
          <p:cNvSpPr txBox="1">
            <a:spLocks/>
          </p:cNvSpPr>
          <p:nvPr/>
        </p:nvSpPr>
        <p:spPr>
          <a:xfrm>
            <a:off x="1067088" y="801178"/>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latin typeface="Times New Roman" panose="02020603050405020304" pitchFamily="18" charset="0"/>
                <a:cs typeface="Times New Roman" panose="02020603050405020304" pitchFamily="18" charset="0"/>
              </a:rPr>
              <a:t>TÓM TẮT NỘI DUNG CHÍNH</a:t>
            </a:r>
          </a:p>
        </p:txBody>
      </p:sp>
      <p:sp>
        <p:nvSpPr>
          <p:cNvPr id="124" name="Google Shape;537;p44">
            <a:extLst>
              <a:ext uri="{FF2B5EF4-FFF2-40B4-BE49-F238E27FC236}">
                <a16:creationId xmlns:a16="http://schemas.microsoft.com/office/drawing/2014/main" id="{A5FDC9D5-49D2-4151-BBF4-03992BEC6354}"/>
              </a:ext>
            </a:extLst>
          </p:cNvPr>
          <p:cNvSpPr/>
          <p:nvPr/>
        </p:nvSpPr>
        <p:spPr>
          <a:xfrm>
            <a:off x="944057" y="1437178"/>
            <a:ext cx="3454018" cy="1608372"/>
          </a:xfrm>
          <a:prstGeom prst="rect">
            <a:avLst/>
          </a:prstGeom>
          <a:solidFill>
            <a:srgbClr val="FFFFFF">
              <a:alpha val="2458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Mô</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tả</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dự</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án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mục</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tiêu</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yêu</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cầu</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của</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dự</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án</a:t>
            </a:r>
            <a:endParaRPr lang="en-US" sz="1800" b="1" dirty="0">
              <a:solidFill>
                <a:schemeClr val="dk1"/>
              </a:solidFill>
              <a:latin typeface="Times New Roman" panose="02020603050405020304" pitchFamily="18" charset="0"/>
              <a:ea typeface="Hind"/>
              <a:cs typeface="Times New Roman" panose="02020603050405020304" pitchFamily="18" charset="0"/>
              <a:sym typeface="Hind"/>
            </a:endParaRPr>
          </a:p>
          <a:p>
            <a:pPr marL="0" lvl="0" indent="0" algn="l" rtl="0">
              <a:spcBef>
                <a:spcPts val="0"/>
              </a:spcBef>
              <a:spcAft>
                <a:spcPts val="0"/>
              </a:spcAft>
              <a:buNone/>
            </a:pPr>
            <a:endParaRPr sz="1800" b="1" dirty="0">
              <a:solidFill>
                <a:schemeClr val="dk1"/>
              </a:solidFill>
              <a:latin typeface="Times New Roman" panose="02020603050405020304" pitchFamily="18" charset="0"/>
              <a:ea typeface="Hind"/>
              <a:cs typeface="Times New Roman" panose="02020603050405020304" pitchFamily="18" charset="0"/>
              <a:sym typeface="Hind"/>
            </a:endParaRPr>
          </a:p>
        </p:txBody>
      </p:sp>
      <p:sp>
        <p:nvSpPr>
          <p:cNvPr id="125" name="Google Shape;538;p44">
            <a:extLst>
              <a:ext uri="{FF2B5EF4-FFF2-40B4-BE49-F238E27FC236}">
                <a16:creationId xmlns:a16="http://schemas.microsoft.com/office/drawing/2014/main" id="{918AD712-8A71-456D-9033-5EB40646B585}"/>
              </a:ext>
            </a:extLst>
          </p:cNvPr>
          <p:cNvSpPr/>
          <p:nvPr/>
        </p:nvSpPr>
        <p:spPr>
          <a:xfrm>
            <a:off x="4531095" y="1437178"/>
            <a:ext cx="3454018" cy="1608372"/>
          </a:xfrm>
          <a:prstGeom prst="rect">
            <a:avLst/>
          </a:prstGeom>
          <a:solidFill>
            <a:srgbClr val="FFFFFF">
              <a:alpha val="2458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Mô</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tả</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chi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tiết</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chức</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năng</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nghiệp</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vụ</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của</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hệ</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thống</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quản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lý</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bạn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đọc</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quản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lý</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tài</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liệu, …</a:t>
            </a:r>
            <a:endParaRPr lang="vi-VN" sz="1800" b="1" dirty="0">
              <a:solidFill>
                <a:schemeClr val="dk1"/>
              </a:solidFill>
              <a:latin typeface="Times New Roman" panose="02020603050405020304" pitchFamily="18" charset="0"/>
              <a:ea typeface="Hind"/>
              <a:cs typeface="Times New Roman" panose="02020603050405020304" pitchFamily="18" charset="0"/>
              <a:sym typeface="Hind"/>
            </a:endParaRPr>
          </a:p>
        </p:txBody>
      </p:sp>
      <p:sp>
        <p:nvSpPr>
          <p:cNvPr id="126" name="Google Shape;539;p44">
            <a:extLst>
              <a:ext uri="{FF2B5EF4-FFF2-40B4-BE49-F238E27FC236}">
                <a16:creationId xmlns:a16="http://schemas.microsoft.com/office/drawing/2014/main" id="{72F6C1E0-C6FB-4BE6-823D-72AB8F9BBF1B}"/>
              </a:ext>
            </a:extLst>
          </p:cNvPr>
          <p:cNvSpPr/>
          <p:nvPr/>
        </p:nvSpPr>
        <p:spPr>
          <a:xfrm>
            <a:off x="944880" y="3209800"/>
            <a:ext cx="3453195" cy="1607989"/>
          </a:xfrm>
          <a:prstGeom prst="rect">
            <a:avLst/>
          </a:prstGeom>
          <a:solidFill>
            <a:srgbClr val="FFFFFF">
              <a:alpha val="24580"/>
            </a:srgbClr>
          </a:solidFill>
          <a:ln>
            <a:noFill/>
          </a:ln>
        </p:spPr>
        <p:txBody>
          <a:bodyPr spcFirstLastPara="1" wrap="square" lIns="91425" tIns="91425" rIns="1371600" bIns="91425" anchor="ctr" anchorCtr="0">
            <a:noAutofit/>
          </a:bodyPr>
          <a:lstStyle/>
          <a:p>
            <a:pPr marL="0" lvl="0" indent="0" rtl="0">
              <a:spcBef>
                <a:spcPts val="0"/>
              </a:spcBef>
              <a:spcAft>
                <a:spcPts val="0"/>
              </a:spcAft>
              <a:buClr>
                <a:schemeClr val="dk1"/>
              </a:buClr>
              <a:buSzPts val="1100"/>
              <a:buFont typeface="Arial"/>
              <a:buNone/>
            </a:pP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Xây</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dựng</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sơ</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đồ</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luồng</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dữ</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liệu,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liên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kết</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thực</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thể</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diagram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và</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chuẩn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hoá</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các</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bảng</a:t>
            </a:r>
            <a:endParaRPr lang="en-US" sz="1800" b="1" dirty="0">
              <a:solidFill>
                <a:schemeClr val="dk1"/>
              </a:solidFill>
              <a:latin typeface="Times New Roman" panose="02020603050405020304" pitchFamily="18" charset="0"/>
              <a:ea typeface="Hind"/>
              <a:cs typeface="Times New Roman" panose="02020603050405020304" pitchFamily="18" charset="0"/>
              <a:sym typeface="Hind"/>
            </a:endParaRPr>
          </a:p>
        </p:txBody>
      </p:sp>
      <p:sp>
        <p:nvSpPr>
          <p:cNvPr id="127" name="Google Shape;540;p44">
            <a:extLst>
              <a:ext uri="{FF2B5EF4-FFF2-40B4-BE49-F238E27FC236}">
                <a16:creationId xmlns:a16="http://schemas.microsoft.com/office/drawing/2014/main" id="{02014370-AED7-43BD-889D-76EED46130DC}"/>
              </a:ext>
            </a:extLst>
          </p:cNvPr>
          <p:cNvSpPr/>
          <p:nvPr/>
        </p:nvSpPr>
        <p:spPr>
          <a:xfrm>
            <a:off x="4531095" y="3209801"/>
            <a:ext cx="3442104" cy="1602824"/>
          </a:xfrm>
          <a:prstGeom prst="rect">
            <a:avLst/>
          </a:prstGeom>
          <a:solidFill>
            <a:srgbClr val="FFFFFF">
              <a:alpha val="2458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sz="1800" b="1" dirty="0">
                <a:solidFill>
                  <a:schemeClr val="dk1"/>
                </a:solidFill>
                <a:latin typeface="Times New Roman" panose="02020603050405020304" pitchFamily="18" charset="0"/>
                <a:ea typeface="Hind"/>
                <a:cs typeface="Times New Roman" panose="02020603050405020304" pitchFamily="18" charset="0"/>
                <a:sym typeface="Hind"/>
              </a:rPr>
              <a:t>Demo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bài</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toán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quản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lý</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thư</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viện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trên</a:t>
            </a:r>
            <a:r>
              <a:rPr lang="en-US" sz="1800" b="1" dirty="0">
                <a:solidFill>
                  <a:schemeClr val="dk1"/>
                </a:solidFill>
                <a:latin typeface="Times New Roman" panose="02020603050405020304" pitchFamily="18" charset="0"/>
                <a:ea typeface="Hind"/>
                <a:cs typeface="Times New Roman" panose="02020603050405020304" pitchFamily="18" charset="0"/>
                <a:sym typeface="Hind"/>
              </a:rPr>
              <a:t> </a:t>
            </a:r>
            <a:r>
              <a:rPr lang="en-US" sz="1800" b="1" dirty="0" err="1">
                <a:solidFill>
                  <a:schemeClr val="dk1"/>
                </a:solidFill>
                <a:latin typeface="Times New Roman" panose="02020603050405020304" pitchFamily="18" charset="0"/>
                <a:ea typeface="Hind"/>
                <a:cs typeface="Times New Roman" panose="02020603050405020304" pitchFamily="18" charset="0"/>
                <a:sym typeface="Hind"/>
              </a:rPr>
              <a:t>winform</a:t>
            </a:r>
            <a:endParaRPr lang="en-US" sz="1800" b="1" dirty="0">
              <a:solidFill>
                <a:schemeClr val="dk1"/>
              </a:solidFill>
              <a:latin typeface="Times New Roman" panose="02020603050405020304" pitchFamily="18" charset="0"/>
              <a:ea typeface="Hind"/>
              <a:cs typeface="Times New Roman" panose="02020603050405020304" pitchFamily="18" charset="0"/>
              <a:sym typeface="Hind"/>
            </a:endParaRPr>
          </a:p>
        </p:txBody>
      </p:sp>
      <p:sp>
        <p:nvSpPr>
          <p:cNvPr id="128" name="Google Shape;541;p44">
            <a:extLst>
              <a:ext uri="{FF2B5EF4-FFF2-40B4-BE49-F238E27FC236}">
                <a16:creationId xmlns:a16="http://schemas.microsoft.com/office/drawing/2014/main" id="{E39FBCDA-3EF3-4488-A1AA-BD8C7F709759}"/>
              </a:ext>
            </a:extLst>
          </p:cNvPr>
          <p:cNvSpPr/>
          <p:nvPr/>
        </p:nvSpPr>
        <p:spPr>
          <a:xfrm>
            <a:off x="3238548" y="1903037"/>
            <a:ext cx="2283000" cy="2283000"/>
          </a:xfrm>
          <a:prstGeom prst="pie">
            <a:avLst>
              <a:gd name="adj1" fmla="val 10788866"/>
              <a:gd name="adj2" fmla="val 16200000"/>
            </a:avLst>
          </a:prstGeom>
          <a:gradFill>
            <a:gsLst>
              <a:gs pos="0">
                <a:srgbClr val="CC3399"/>
              </a:gs>
              <a:gs pos="100000">
                <a:srgbClr val="6699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29" name="Google Shape;542;p44">
            <a:extLst>
              <a:ext uri="{FF2B5EF4-FFF2-40B4-BE49-F238E27FC236}">
                <a16:creationId xmlns:a16="http://schemas.microsoft.com/office/drawing/2014/main" id="{BE84E436-7F5E-446B-8F88-2F2EEE4AA887}"/>
              </a:ext>
            </a:extLst>
          </p:cNvPr>
          <p:cNvSpPr/>
          <p:nvPr/>
        </p:nvSpPr>
        <p:spPr>
          <a:xfrm rot="5400000">
            <a:off x="3403155" y="1903037"/>
            <a:ext cx="2283000" cy="2283000"/>
          </a:xfrm>
          <a:prstGeom prst="pie">
            <a:avLst>
              <a:gd name="adj1" fmla="val 10788866"/>
              <a:gd name="adj2" fmla="val 16200000"/>
            </a:avLst>
          </a:prstGeom>
          <a:gradFill>
            <a:gsLst>
              <a:gs pos="0">
                <a:schemeClr val="accent6"/>
              </a:gs>
              <a:gs pos="100000">
                <a:srgbClr val="FFCC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30" name="Google Shape;543;p44">
            <a:extLst>
              <a:ext uri="{FF2B5EF4-FFF2-40B4-BE49-F238E27FC236}">
                <a16:creationId xmlns:a16="http://schemas.microsoft.com/office/drawing/2014/main" id="{A84F9F74-EF1A-4746-BA70-0D58C5DBBE62}"/>
              </a:ext>
            </a:extLst>
          </p:cNvPr>
          <p:cNvSpPr/>
          <p:nvPr/>
        </p:nvSpPr>
        <p:spPr>
          <a:xfrm rot="10800000">
            <a:off x="3403155" y="2068930"/>
            <a:ext cx="2283000" cy="2283000"/>
          </a:xfrm>
          <a:prstGeom prst="pie">
            <a:avLst>
              <a:gd name="adj1" fmla="val 10788866"/>
              <a:gd name="adj2" fmla="val 16200000"/>
            </a:avLst>
          </a:prstGeom>
          <a:gradFill>
            <a:gsLst>
              <a:gs pos="0">
                <a:srgbClr val="FF0066"/>
              </a:gs>
              <a:gs pos="100000">
                <a:srgbClr val="FF99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31" name="Google Shape;544;p44">
            <a:extLst>
              <a:ext uri="{FF2B5EF4-FFF2-40B4-BE49-F238E27FC236}">
                <a16:creationId xmlns:a16="http://schemas.microsoft.com/office/drawing/2014/main" id="{E899EB73-3BCE-4AC9-BC37-645AD91EE146}"/>
              </a:ext>
            </a:extLst>
          </p:cNvPr>
          <p:cNvSpPr/>
          <p:nvPr/>
        </p:nvSpPr>
        <p:spPr>
          <a:xfrm rot="-5400000">
            <a:off x="3238548" y="2068930"/>
            <a:ext cx="2283000" cy="2283000"/>
          </a:xfrm>
          <a:prstGeom prst="pie">
            <a:avLst>
              <a:gd name="adj1" fmla="val 10788866"/>
              <a:gd name="adj2" fmla="val 16200000"/>
            </a:avLst>
          </a:prstGeom>
          <a:gradFill>
            <a:gsLst>
              <a:gs pos="0">
                <a:srgbClr val="33CCCC"/>
              </a:gs>
              <a:gs pos="100000">
                <a:srgbClr val="66FF3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32" name="Google Shape;545;p44">
            <a:extLst>
              <a:ext uri="{FF2B5EF4-FFF2-40B4-BE49-F238E27FC236}">
                <a16:creationId xmlns:a16="http://schemas.microsoft.com/office/drawing/2014/main" id="{FE2E8D0B-D5AC-4A59-B169-C613BC5F5DB1}"/>
              </a:ext>
            </a:extLst>
          </p:cNvPr>
          <p:cNvSpPr/>
          <p:nvPr/>
        </p:nvSpPr>
        <p:spPr>
          <a:xfrm>
            <a:off x="3764154" y="2379257"/>
            <a:ext cx="259592" cy="400171"/>
          </a:xfrm>
          <a:prstGeom prst="rect">
            <a:avLst/>
          </a:prstGeom>
        </p:spPr>
        <p:txBody>
          <a:bodyPr>
            <a:prstTxWarp prst="textPlain">
              <a:avLst/>
            </a:prstTxWarp>
          </a:bodyPr>
          <a:lstStyle/>
          <a:p>
            <a:pPr lvl="0" algn="ctr"/>
            <a:r>
              <a:rPr lang="en-US" sz="1800" b="1" dirty="0">
                <a:solidFill>
                  <a:schemeClr val="dk1"/>
                </a:solidFill>
                <a:latin typeface="Times New Roman" panose="02020603050405020304" pitchFamily="18" charset="0"/>
                <a:cs typeface="Times New Roman" panose="02020603050405020304" pitchFamily="18" charset="0"/>
              </a:rPr>
              <a:t>1</a:t>
            </a:r>
            <a:endParaRPr sz="1800" b="1" i="0" dirty="0">
              <a:ln>
                <a:noFill/>
              </a:ln>
              <a:solidFill>
                <a:schemeClr val="dk1"/>
              </a:solidFill>
              <a:latin typeface="Times New Roman" panose="02020603050405020304" pitchFamily="18" charset="0"/>
              <a:cs typeface="Times New Roman" panose="02020603050405020304" pitchFamily="18" charset="0"/>
            </a:endParaRPr>
          </a:p>
        </p:txBody>
      </p:sp>
      <p:sp>
        <p:nvSpPr>
          <p:cNvPr id="133" name="Google Shape;546;p44">
            <a:extLst>
              <a:ext uri="{FF2B5EF4-FFF2-40B4-BE49-F238E27FC236}">
                <a16:creationId xmlns:a16="http://schemas.microsoft.com/office/drawing/2014/main" id="{66601800-57B6-4261-B637-B250A9A2D189}"/>
              </a:ext>
            </a:extLst>
          </p:cNvPr>
          <p:cNvSpPr/>
          <p:nvPr/>
        </p:nvSpPr>
        <p:spPr>
          <a:xfrm>
            <a:off x="4723437" y="2386548"/>
            <a:ext cx="544268" cy="393171"/>
          </a:xfrm>
          <a:prstGeom prst="rect">
            <a:avLst/>
          </a:prstGeom>
        </p:spPr>
        <p:txBody>
          <a:bodyPr>
            <a:prstTxWarp prst="textPlain">
              <a:avLst/>
            </a:prstTxWarp>
          </a:bodyPr>
          <a:lstStyle/>
          <a:p>
            <a:pPr lvl="0" algn="ctr"/>
            <a:r>
              <a:rPr lang="en-US" sz="1800" b="1" dirty="0">
                <a:solidFill>
                  <a:schemeClr val="dk1"/>
                </a:solidFill>
                <a:latin typeface="Times New Roman" panose="02020603050405020304" pitchFamily="18" charset="0"/>
                <a:cs typeface="Times New Roman" panose="02020603050405020304" pitchFamily="18" charset="0"/>
              </a:rPr>
              <a:t>2</a:t>
            </a:r>
            <a:endParaRPr sz="1800" b="1" i="0" dirty="0">
              <a:ln>
                <a:noFill/>
              </a:ln>
              <a:solidFill>
                <a:schemeClr val="dk1"/>
              </a:solidFill>
              <a:latin typeface="Times New Roman" panose="02020603050405020304" pitchFamily="18" charset="0"/>
              <a:cs typeface="Times New Roman" panose="02020603050405020304" pitchFamily="18" charset="0"/>
            </a:endParaRPr>
          </a:p>
        </p:txBody>
      </p:sp>
      <p:sp>
        <p:nvSpPr>
          <p:cNvPr id="134" name="Google Shape;547;p44">
            <a:extLst>
              <a:ext uri="{FF2B5EF4-FFF2-40B4-BE49-F238E27FC236}">
                <a16:creationId xmlns:a16="http://schemas.microsoft.com/office/drawing/2014/main" id="{575BE2D8-ECCD-432C-AAE5-CBAC231645B6}"/>
              </a:ext>
            </a:extLst>
          </p:cNvPr>
          <p:cNvSpPr/>
          <p:nvPr/>
        </p:nvSpPr>
        <p:spPr>
          <a:xfrm>
            <a:off x="3731487" y="3424259"/>
            <a:ext cx="382679" cy="403671"/>
          </a:xfrm>
          <a:prstGeom prst="rect">
            <a:avLst/>
          </a:prstGeom>
        </p:spPr>
        <p:txBody>
          <a:bodyPr>
            <a:prstTxWarp prst="textPlain">
              <a:avLst/>
            </a:prstTxWarp>
          </a:bodyPr>
          <a:lstStyle/>
          <a:p>
            <a:pPr lvl="0" algn="ctr"/>
            <a:r>
              <a:rPr lang="en-US" sz="1800" b="1" dirty="0">
                <a:solidFill>
                  <a:schemeClr val="dk1"/>
                </a:solidFill>
                <a:latin typeface="Times New Roman" panose="02020603050405020304" pitchFamily="18" charset="0"/>
                <a:cs typeface="Times New Roman" panose="02020603050405020304" pitchFamily="18" charset="0"/>
              </a:rPr>
              <a:t>3</a:t>
            </a:r>
            <a:endParaRPr sz="1800" b="1" i="0" dirty="0">
              <a:ln>
                <a:noFill/>
              </a:ln>
              <a:solidFill>
                <a:schemeClr val="dk1"/>
              </a:solidFill>
              <a:latin typeface="Times New Roman" panose="02020603050405020304" pitchFamily="18" charset="0"/>
              <a:cs typeface="Times New Roman" panose="02020603050405020304" pitchFamily="18" charset="0"/>
            </a:endParaRPr>
          </a:p>
        </p:txBody>
      </p:sp>
      <p:sp>
        <p:nvSpPr>
          <p:cNvPr id="135" name="Google Shape;548;p44">
            <a:extLst>
              <a:ext uri="{FF2B5EF4-FFF2-40B4-BE49-F238E27FC236}">
                <a16:creationId xmlns:a16="http://schemas.microsoft.com/office/drawing/2014/main" id="{009BA96F-CC26-4576-A627-E3A18CF36A10}"/>
              </a:ext>
            </a:extLst>
          </p:cNvPr>
          <p:cNvSpPr/>
          <p:nvPr/>
        </p:nvSpPr>
        <p:spPr>
          <a:xfrm>
            <a:off x="4831357" y="3431550"/>
            <a:ext cx="282343" cy="393171"/>
          </a:xfrm>
          <a:prstGeom prst="rect">
            <a:avLst/>
          </a:prstGeom>
        </p:spPr>
        <p:txBody>
          <a:bodyPr>
            <a:prstTxWarp prst="textPlain">
              <a:avLst/>
            </a:prstTxWarp>
          </a:bodyPr>
          <a:lstStyle/>
          <a:p>
            <a:pPr lvl="0" algn="ctr"/>
            <a:r>
              <a:rPr lang="en-US" sz="1800" b="1" i="0" dirty="0">
                <a:ln>
                  <a:noFill/>
                </a:ln>
                <a:solidFill>
                  <a:schemeClr val="dk1"/>
                </a:solidFill>
                <a:latin typeface="Times New Roman" panose="02020603050405020304" pitchFamily="18" charset="0"/>
                <a:cs typeface="Times New Roman" panose="02020603050405020304" pitchFamily="18" charset="0"/>
              </a:rPr>
              <a:t>4</a:t>
            </a:r>
            <a:endParaRPr sz="1800" b="1" i="0" dirty="0">
              <a:ln>
                <a:noFill/>
              </a:ln>
              <a:solidFill>
                <a:schemeClr val="dk1"/>
              </a:solidFill>
              <a:latin typeface="Times New Roman" panose="02020603050405020304" pitchFamily="18" charset="0"/>
              <a:cs typeface="Times New Roman" panose="02020603050405020304" pitchFamily="18" charset="0"/>
            </a:endParaRPr>
          </a:p>
        </p:txBody>
      </p:sp>
      <p:sp>
        <p:nvSpPr>
          <p:cNvPr id="136" name="Google Shape;496;p42">
            <a:extLst>
              <a:ext uri="{FF2B5EF4-FFF2-40B4-BE49-F238E27FC236}">
                <a16:creationId xmlns:a16="http://schemas.microsoft.com/office/drawing/2014/main" id="{B0414FBC-A084-4147-B480-B66C1E02E385}"/>
              </a:ext>
            </a:extLst>
          </p:cNvPr>
          <p:cNvSpPr txBox="1">
            <a:spLocks/>
          </p:cNvSpPr>
          <p:nvPr/>
        </p:nvSpPr>
        <p:spPr>
          <a:xfrm>
            <a:off x="-5850937" y="687331"/>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latin typeface="Times New Roman" panose="02020603050405020304" pitchFamily="18" charset="0"/>
                <a:cs typeface="Times New Roman" panose="02020603050405020304" pitchFamily="18" charset="0"/>
              </a:rPr>
              <a:t>CON ĐƯỜNG CÁC BƯỚC LÀM</a:t>
            </a:r>
          </a:p>
        </p:txBody>
      </p:sp>
    </p:spTree>
    <p:extLst>
      <p:ext uri="{BB962C8B-B14F-4D97-AF65-F5344CB8AC3E}">
        <p14:creationId xmlns:p14="http://schemas.microsoft.com/office/powerpoint/2010/main" val="4037682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53</a:t>
            </a:fld>
            <a:endParaRPr lang="en"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E047396F-A75F-436A-837E-D82F98424F82}"/>
              </a:ext>
            </a:extLst>
          </p:cNvPr>
          <p:cNvGrpSpPr/>
          <p:nvPr/>
        </p:nvGrpSpPr>
        <p:grpSpPr>
          <a:xfrm>
            <a:off x="-886009" y="2454848"/>
            <a:ext cx="11426622" cy="1017993"/>
            <a:chOff x="-986539" y="2454848"/>
            <a:chExt cx="11426622" cy="1017993"/>
          </a:xfrm>
        </p:grpSpPr>
        <p:sp>
          <p:nvSpPr>
            <p:cNvPr id="4" name="Google Shape;498;p42">
              <a:extLst>
                <a:ext uri="{FF2B5EF4-FFF2-40B4-BE49-F238E27FC236}">
                  <a16:creationId xmlns:a16="http://schemas.microsoft.com/office/drawing/2014/main" id="{F36B4691-1188-4804-B843-B0B2D91ABFAE}"/>
                </a:ext>
              </a:extLst>
            </p:cNvPr>
            <p:cNvSpPr/>
            <p:nvPr/>
          </p:nvSpPr>
          <p:spPr>
            <a:xfrm>
              <a:off x="-986539" y="2454848"/>
              <a:ext cx="11423062"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499;p42">
              <a:extLst>
                <a:ext uri="{FF2B5EF4-FFF2-40B4-BE49-F238E27FC236}">
                  <a16:creationId xmlns:a16="http://schemas.microsoft.com/office/drawing/2014/main" id="{DCC3AA40-DE81-425A-9D5A-C8F17F9B44E7}"/>
                </a:ext>
              </a:extLst>
            </p:cNvPr>
            <p:cNvSpPr/>
            <p:nvPr/>
          </p:nvSpPr>
          <p:spPr>
            <a:xfrm>
              <a:off x="-982979" y="2461798"/>
              <a:ext cx="11423062"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6" name="Google Shape;496;p42">
            <a:extLst>
              <a:ext uri="{FF2B5EF4-FFF2-40B4-BE49-F238E27FC236}">
                <a16:creationId xmlns:a16="http://schemas.microsoft.com/office/drawing/2014/main" id="{320C9EAD-47D5-439E-92B8-2F7B42C74528}"/>
              </a:ext>
            </a:extLst>
          </p:cNvPr>
          <p:cNvSpPr txBox="1">
            <a:spLocks/>
          </p:cNvSpPr>
          <p:nvPr/>
        </p:nvSpPr>
        <p:spPr>
          <a:xfrm>
            <a:off x="1034355" y="203740"/>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latin typeface="Times New Roman" panose="02020603050405020304" pitchFamily="18" charset="0"/>
                <a:cs typeface="Times New Roman" panose="02020603050405020304" pitchFamily="18" charset="0"/>
              </a:rPr>
              <a:t>CON ĐƯỜNG CÁC BƯỚC LÀM</a:t>
            </a:r>
          </a:p>
        </p:txBody>
      </p:sp>
      <p:grpSp>
        <p:nvGrpSpPr>
          <p:cNvPr id="7" name="Google Shape;500;p42">
            <a:extLst>
              <a:ext uri="{FF2B5EF4-FFF2-40B4-BE49-F238E27FC236}">
                <a16:creationId xmlns:a16="http://schemas.microsoft.com/office/drawing/2014/main" id="{CF2CFFDF-B9F1-46D3-A0FE-E67EF7AB0D59}"/>
              </a:ext>
            </a:extLst>
          </p:cNvPr>
          <p:cNvGrpSpPr/>
          <p:nvPr/>
        </p:nvGrpSpPr>
        <p:grpSpPr>
          <a:xfrm>
            <a:off x="1300399" y="1767553"/>
            <a:ext cx="473400" cy="473400"/>
            <a:chOff x="1786339" y="1703401"/>
            <a:chExt cx="473400" cy="473400"/>
          </a:xfrm>
        </p:grpSpPr>
        <p:sp>
          <p:nvSpPr>
            <p:cNvPr id="8" name="Google Shape;501;p42">
              <a:extLst>
                <a:ext uri="{FF2B5EF4-FFF2-40B4-BE49-F238E27FC236}">
                  <a16:creationId xmlns:a16="http://schemas.microsoft.com/office/drawing/2014/main" id="{09B5ED8F-8B7F-458A-BFD9-4861E615C5C3}"/>
                </a:ext>
              </a:extLst>
            </p:cNvPr>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Hind"/>
                <a:ea typeface="Hind"/>
                <a:cs typeface="Hind"/>
                <a:sym typeface="Hind"/>
              </a:endParaRPr>
            </a:p>
          </p:txBody>
        </p:sp>
        <p:sp>
          <p:nvSpPr>
            <p:cNvPr id="9" name="Google Shape;502;p42">
              <a:extLst>
                <a:ext uri="{FF2B5EF4-FFF2-40B4-BE49-F238E27FC236}">
                  <a16:creationId xmlns:a16="http://schemas.microsoft.com/office/drawing/2014/main" id="{8CA73510-3DA6-48BD-B4B7-EC3E21F5B85D}"/>
                </a:ext>
              </a:extLst>
            </p:cNvPr>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1</a:t>
              </a:r>
              <a:endParaRPr sz="600">
                <a:solidFill>
                  <a:schemeClr val="dk2"/>
                </a:solidFill>
                <a:latin typeface="Hind"/>
                <a:ea typeface="Hind"/>
                <a:cs typeface="Hind"/>
                <a:sym typeface="Hind"/>
              </a:endParaRPr>
            </a:p>
          </p:txBody>
        </p:sp>
      </p:grpSp>
      <p:grpSp>
        <p:nvGrpSpPr>
          <p:cNvPr id="10" name="Google Shape;503;p42">
            <a:extLst>
              <a:ext uri="{FF2B5EF4-FFF2-40B4-BE49-F238E27FC236}">
                <a16:creationId xmlns:a16="http://schemas.microsoft.com/office/drawing/2014/main" id="{B63BE1A1-75D1-4BED-9557-DC9C5676550A}"/>
              </a:ext>
            </a:extLst>
          </p:cNvPr>
          <p:cNvGrpSpPr/>
          <p:nvPr/>
        </p:nvGrpSpPr>
        <p:grpSpPr>
          <a:xfrm>
            <a:off x="3814414" y="1787221"/>
            <a:ext cx="473400" cy="473400"/>
            <a:chOff x="3814414" y="1703401"/>
            <a:chExt cx="473400" cy="473400"/>
          </a:xfrm>
        </p:grpSpPr>
        <p:sp>
          <p:nvSpPr>
            <p:cNvPr id="11" name="Google Shape;504;p42">
              <a:extLst>
                <a:ext uri="{FF2B5EF4-FFF2-40B4-BE49-F238E27FC236}">
                  <a16:creationId xmlns:a16="http://schemas.microsoft.com/office/drawing/2014/main" id="{4E476C56-D68A-465B-892C-BBB1A6E42DE6}"/>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12" name="Google Shape;505;p42">
              <a:extLst>
                <a:ext uri="{FF2B5EF4-FFF2-40B4-BE49-F238E27FC236}">
                  <a16:creationId xmlns:a16="http://schemas.microsoft.com/office/drawing/2014/main" id="{3C43539B-0E5B-4EF0-908A-066B041C5EE1}"/>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3</a:t>
              </a:r>
              <a:endParaRPr sz="600">
                <a:solidFill>
                  <a:schemeClr val="dk2"/>
                </a:solidFill>
                <a:latin typeface="Hind"/>
                <a:ea typeface="Hind"/>
                <a:cs typeface="Hind"/>
                <a:sym typeface="Hind"/>
              </a:endParaRPr>
            </a:p>
          </p:txBody>
        </p:sp>
      </p:grpSp>
      <p:grpSp>
        <p:nvGrpSpPr>
          <p:cNvPr id="13" name="Google Shape;506;p42">
            <a:extLst>
              <a:ext uri="{FF2B5EF4-FFF2-40B4-BE49-F238E27FC236}">
                <a16:creationId xmlns:a16="http://schemas.microsoft.com/office/drawing/2014/main" id="{B28B6615-9EB3-4D94-8306-E99B44E00C67}"/>
              </a:ext>
            </a:extLst>
          </p:cNvPr>
          <p:cNvGrpSpPr/>
          <p:nvPr/>
        </p:nvGrpSpPr>
        <p:grpSpPr>
          <a:xfrm>
            <a:off x="6328428" y="1693871"/>
            <a:ext cx="473400" cy="473400"/>
            <a:chOff x="5842489" y="1703401"/>
            <a:chExt cx="473400" cy="473400"/>
          </a:xfrm>
        </p:grpSpPr>
        <p:sp>
          <p:nvSpPr>
            <p:cNvPr id="14" name="Google Shape;507;p42">
              <a:extLst>
                <a:ext uri="{FF2B5EF4-FFF2-40B4-BE49-F238E27FC236}">
                  <a16:creationId xmlns:a16="http://schemas.microsoft.com/office/drawing/2014/main" id="{D090B288-C25B-4DD7-A94C-296C1988FE9E}"/>
                </a:ext>
              </a:extLst>
            </p:cNvPr>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15" name="Google Shape;508;p42">
              <a:extLst>
                <a:ext uri="{FF2B5EF4-FFF2-40B4-BE49-F238E27FC236}">
                  <a16:creationId xmlns:a16="http://schemas.microsoft.com/office/drawing/2014/main" id="{B5CAFF3E-B020-45FD-A5F4-A5240CA61A02}"/>
                </a:ext>
              </a:extLst>
            </p:cNvPr>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5</a:t>
              </a:r>
              <a:endParaRPr sz="600">
                <a:solidFill>
                  <a:schemeClr val="dk2"/>
                </a:solidFill>
                <a:latin typeface="Hind"/>
                <a:ea typeface="Hind"/>
                <a:cs typeface="Hind"/>
                <a:sym typeface="Hind"/>
              </a:endParaRPr>
            </a:p>
          </p:txBody>
        </p:sp>
      </p:grpSp>
      <p:grpSp>
        <p:nvGrpSpPr>
          <p:cNvPr id="16" name="Google Shape;509;p42">
            <a:extLst>
              <a:ext uri="{FF2B5EF4-FFF2-40B4-BE49-F238E27FC236}">
                <a16:creationId xmlns:a16="http://schemas.microsoft.com/office/drawing/2014/main" id="{7E79C6E9-9187-42EE-818C-6AFE083B1372}"/>
              </a:ext>
            </a:extLst>
          </p:cNvPr>
          <p:cNvGrpSpPr/>
          <p:nvPr/>
        </p:nvGrpSpPr>
        <p:grpSpPr>
          <a:xfrm>
            <a:off x="7673737" y="3667070"/>
            <a:ext cx="473400" cy="473400"/>
            <a:chOff x="6880814" y="3576300"/>
            <a:chExt cx="473400" cy="473400"/>
          </a:xfrm>
        </p:grpSpPr>
        <p:sp>
          <p:nvSpPr>
            <p:cNvPr id="17" name="Google Shape;510;p42">
              <a:extLst>
                <a:ext uri="{FF2B5EF4-FFF2-40B4-BE49-F238E27FC236}">
                  <a16:creationId xmlns:a16="http://schemas.microsoft.com/office/drawing/2014/main" id="{F2F6F1E8-9F37-4C13-8AAB-16FA21DF8EBA}"/>
                </a:ext>
              </a:extLst>
            </p:cNvPr>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18" name="Google Shape;511;p42">
              <a:extLst>
                <a:ext uri="{FF2B5EF4-FFF2-40B4-BE49-F238E27FC236}">
                  <a16:creationId xmlns:a16="http://schemas.microsoft.com/office/drawing/2014/main" id="{19A40346-672E-47E9-A2F5-69DB7AE99CC2}"/>
                </a:ext>
              </a:extLst>
            </p:cNvPr>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6</a:t>
              </a:r>
              <a:endParaRPr sz="600">
                <a:solidFill>
                  <a:schemeClr val="dk2"/>
                </a:solidFill>
                <a:latin typeface="Hind"/>
                <a:ea typeface="Hind"/>
                <a:cs typeface="Hind"/>
                <a:sym typeface="Hind"/>
              </a:endParaRPr>
            </a:p>
          </p:txBody>
        </p:sp>
      </p:grpSp>
      <p:grpSp>
        <p:nvGrpSpPr>
          <p:cNvPr id="19" name="Google Shape;512;p42">
            <a:extLst>
              <a:ext uri="{FF2B5EF4-FFF2-40B4-BE49-F238E27FC236}">
                <a16:creationId xmlns:a16="http://schemas.microsoft.com/office/drawing/2014/main" id="{A35D0486-8212-4066-AF66-0DACF119B9FF}"/>
              </a:ext>
            </a:extLst>
          </p:cNvPr>
          <p:cNvGrpSpPr/>
          <p:nvPr/>
        </p:nvGrpSpPr>
        <p:grpSpPr>
          <a:xfrm>
            <a:off x="5205960" y="3660118"/>
            <a:ext cx="473400" cy="473400"/>
            <a:chOff x="4852739" y="3576300"/>
            <a:chExt cx="473400" cy="473400"/>
          </a:xfrm>
        </p:grpSpPr>
        <p:sp>
          <p:nvSpPr>
            <p:cNvPr id="20" name="Google Shape;513;p42">
              <a:extLst>
                <a:ext uri="{FF2B5EF4-FFF2-40B4-BE49-F238E27FC236}">
                  <a16:creationId xmlns:a16="http://schemas.microsoft.com/office/drawing/2014/main" id="{9DBCF1F6-D7DE-4C13-BF4A-A326F58C9846}"/>
                </a:ext>
              </a:extLst>
            </p:cNvPr>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21" name="Google Shape;514;p42">
              <a:extLst>
                <a:ext uri="{FF2B5EF4-FFF2-40B4-BE49-F238E27FC236}">
                  <a16:creationId xmlns:a16="http://schemas.microsoft.com/office/drawing/2014/main" id="{C011954D-B970-4172-BD40-D211EC563DEC}"/>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4</a:t>
              </a:r>
              <a:endParaRPr sz="600">
                <a:solidFill>
                  <a:schemeClr val="dk2"/>
                </a:solidFill>
                <a:latin typeface="Hind"/>
                <a:ea typeface="Hind"/>
                <a:cs typeface="Hind"/>
                <a:sym typeface="Hind"/>
              </a:endParaRPr>
            </a:p>
          </p:txBody>
        </p:sp>
      </p:grpSp>
      <p:grpSp>
        <p:nvGrpSpPr>
          <p:cNvPr id="22" name="Google Shape;515;p42">
            <a:extLst>
              <a:ext uri="{FF2B5EF4-FFF2-40B4-BE49-F238E27FC236}">
                <a16:creationId xmlns:a16="http://schemas.microsoft.com/office/drawing/2014/main" id="{3F012643-6CFA-4489-A54D-E5EB718431C8}"/>
              </a:ext>
            </a:extLst>
          </p:cNvPr>
          <p:cNvGrpSpPr/>
          <p:nvPr/>
        </p:nvGrpSpPr>
        <p:grpSpPr>
          <a:xfrm>
            <a:off x="2560208" y="3648059"/>
            <a:ext cx="473400" cy="473400"/>
            <a:chOff x="2824664" y="3576300"/>
            <a:chExt cx="473400" cy="473400"/>
          </a:xfrm>
        </p:grpSpPr>
        <p:sp>
          <p:nvSpPr>
            <p:cNvPr id="23" name="Google Shape;516;p42">
              <a:extLst>
                <a:ext uri="{FF2B5EF4-FFF2-40B4-BE49-F238E27FC236}">
                  <a16:creationId xmlns:a16="http://schemas.microsoft.com/office/drawing/2014/main" id="{236F7A1A-11FC-415C-951E-96FF6E454A8F}"/>
                </a:ext>
              </a:extLst>
            </p:cNvPr>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24" name="Google Shape;517;p42">
              <a:extLst>
                <a:ext uri="{FF2B5EF4-FFF2-40B4-BE49-F238E27FC236}">
                  <a16:creationId xmlns:a16="http://schemas.microsoft.com/office/drawing/2014/main" id="{692AB6AF-A95E-46F5-AF9D-84BB932FF06E}"/>
                </a:ext>
              </a:extLst>
            </p:cNvPr>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2</a:t>
              </a:r>
              <a:endParaRPr sz="600">
                <a:solidFill>
                  <a:schemeClr val="dk2"/>
                </a:solidFill>
                <a:latin typeface="Hind"/>
                <a:ea typeface="Hind"/>
                <a:cs typeface="Hind"/>
                <a:sym typeface="Hind"/>
              </a:endParaRPr>
            </a:p>
          </p:txBody>
        </p:sp>
      </p:grpSp>
      <p:sp>
        <p:nvSpPr>
          <p:cNvPr id="25" name="Google Shape;518;p42">
            <a:extLst>
              <a:ext uri="{FF2B5EF4-FFF2-40B4-BE49-F238E27FC236}">
                <a16:creationId xmlns:a16="http://schemas.microsoft.com/office/drawing/2014/main" id="{B547CD2C-FA72-4B1F-B628-05C15BDED5D3}"/>
              </a:ext>
            </a:extLst>
          </p:cNvPr>
          <p:cNvSpPr txBox="1"/>
          <p:nvPr/>
        </p:nvSpPr>
        <p:spPr>
          <a:xfrm>
            <a:off x="632065" y="964724"/>
            <a:ext cx="2283469" cy="884025"/>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None/>
            </a:pPr>
            <a:r>
              <a:rPr lang="en-US" sz="1800" dirty="0" err="1">
                <a:solidFill>
                  <a:schemeClr val="dk2"/>
                </a:solidFill>
                <a:latin typeface="Times New Roman" panose="02020603050405020304" pitchFamily="18" charset="0"/>
                <a:ea typeface="Hind"/>
                <a:cs typeface="Times New Roman" panose="02020603050405020304" pitchFamily="18" charset="0"/>
                <a:sym typeface="Hind"/>
              </a:rPr>
              <a:t>Tìm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hiểu</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về</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đề</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tài</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chú</a:t>
            </a:r>
            <a:r>
              <a:rPr lang="en-US" sz="1800" dirty="0">
                <a:solidFill>
                  <a:schemeClr val="dk2"/>
                </a:solidFill>
                <a:latin typeface="Times New Roman" panose="02020603050405020304" pitchFamily="18" charset="0"/>
                <a:ea typeface="Hind"/>
                <a:cs typeface="Times New Roman" panose="02020603050405020304" pitchFamily="18" charset="0"/>
                <a:sym typeface="Hind"/>
              </a:rPr>
              <a:t> ý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nghe</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giảng</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để</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biết</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cách</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làm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và</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hướng</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làm</a:t>
            </a:r>
            <a:endParaRPr sz="1800" dirty="0">
              <a:solidFill>
                <a:schemeClr val="dk2"/>
              </a:solidFill>
              <a:latin typeface="Times New Roman" panose="02020603050405020304" pitchFamily="18" charset="0"/>
              <a:ea typeface="Hind"/>
              <a:cs typeface="Times New Roman" panose="02020603050405020304" pitchFamily="18" charset="0"/>
              <a:sym typeface="Hind"/>
            </a:endParaRPr>
          </a:p>
        </p:txBody>
      </p:sp>
      <p:sp>
        <p:nvSpPr>
          <p:cNvPr id="26" name="Google Shape;519;p42">
            <a:extLst>
              <a:ext uri="{FF2B5EF4-FFF2-40B4-BE49-F238E27FC236}">
                <a16:creationId xmlns:a16="http://schemas.microsoft.com/office/drawing/2014/main" id="{7A87118F-1584-4B6C-9172-93DAF7A94CB0}"/>
              </a:ext>
            </a:extLst>
          </p:cNvPr>
          <p:cNvSpPr txBox="1"/>
          <p:nvPr/>
        </p:nvSpPr>
        <p:spPr>
          <a:xfrm>
            <a:off x="3287015" y="1005331"/>
            <a:ext cx="1669133" cy="636001"/>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None/>
            </a:pPr>
            <a:r>
              <a:rPr lang="en-US" sz="1800" dirty="0" err="1">
                <a:solidFill>
                  <a:schemeClr val="dk2"/>
                </a:solidFill>
                <a:latin typeface="Times New Roman" panose="02020603050405020304" pitchFamily="18" charset="0"/>
                <a:ea typeface="Hind"/>
                <a:cs typeface="Times New Roman" panose="02020603050405020304" pitchFamily="18" charset="0"/>
                <a:sym typeface="Hind"/>
              </a:rPr>
              <a:t>Tham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khảo</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tìm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kiếm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thêm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tài</a:t>
            </a:r>
            <a:r>
              <a:rPr lang="en-US" sz="1800" dirty="0">
                <a:solidFill>
                  <a:schemeClr val="dk2"/>
                </a:solidFill>
                <a:latin typeface="Times New Roman" panose="02020603050405020304" pitchFamily="18" charset="0"/>
                <a:ea typeface="Hind"/>
                <a:cs typeface="Times New Roman" panose="02020603050405020304" pitchFamily="18" charset="0"/>
                <a:sym typeface="Hind"/>
              </a:rPr>
              <a:t> liệu</a:t>
            </a:r>
            <a:endParaRPr sz="1800" dirty="0">
              <a:solidFill>
                <a:schemeClr val="dk2"/>
              </a:solidFill>
              <a:latin typeface="Times New Roman" panose="02020603050405020304" pitchFamily="18" charset="0"/>
              <a:ea typeface="Hind"/>
              <a:cs typeface="Times New Roman" panose="02020603050405020304" pitchFamily="18" charset="0"/>
              <a:sym typeface="Hind"/>
            </a:endParaRPr>
          </a:p>
        </p:txBody>
      </p:sp>
      <p:sp>
        <p:nvSpPr>
          <p:cNvPr id="27" name="Google Shape;521;p42">
            <a:extLst>
              <a:ext uri="{FF2B5EF4-FFF2-40B4-BE49-F238E27FC236}">
                <a16:creationId xmlns:a16="http://schemas.microsoft.com/office/drawing/2014/main" id="{ABC12B7B-51C4-45E3-ACE3-8C5C8F2BDFE8}"/>
              </a:ext>
            </a:extLst>
          </p:cNvPr>
          <p:cNvSpPr txBox="1"/>
          <p:nvPr/>
        </p:nvSpPr>
        <p:spPr>
          <a:xfrm>
            <a:off x="1715975" y="4128677"/>
            <a:ext cx="2110943" cy="760313"/>
          </a:xfrm>
          <a:prstGeom prst="rect">
            <a:avLst/>
          </a:prstGeom>
          <a:noFill/>
          <a:ln>
            <a:noFill/>
          </a:ln>
        </p:spPr>
        <p:txBody>
          <a:bodyPr spcFirstLastPara="1" wrap="square" lIns="0" tIns="0" rIns="0" bIns="0" anchor="t" anchorCtr="0">
            <a:noAutofit/>
          </a:bodyPr>
          <a:lstStyle/>
          <a:p>
            <a:pPr lvl="0" algn="just"/>
            <a:r>
              <a:rPr lang="vi-VN" sz="1800" dirty="0">
                <a:solidFill>
                  <a:schemeClr val="dk2"/>
                </a:solidFill>
                <a:latin typeface="Times New Roman" panose="02020603050405020304" pitchFamily="18" charset="0"/>
                <a:ea typeface="Hind"/>
                <a:cs typeface="Times New Roman" panose="02020603050405020304" pitchFamily="18" charset="0"/>
                <a:sym typeface="Hind"/>
              </a:rPr>
              <a:t>Thảo luận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với</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vi-VN" sz="1800" dirty="0">
                <a:solidFill>
                  <a:schemeClr val="dk2"/>
                </a:solidFill>
                <a:latin typeface="Times New Roman" panose="02020603050405020304" pitchFamily="18" charset="0"/>
                <a:ea typeface="Hind"/>
                <a:cs typeface="Times New Roman" panose="02020603050405020304" pitchFamily="18" charset="0"/>
                <a:sym typeface="Hind"/>
              </a:rPr>
              <a:t>thành viên</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trong</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nhóm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phân</a:t>
            </a:r>
            <a:r>
              <a:rPr lang="en-US" sz="1800" dirty="0">
                <a:solidFill>
                  <a:schemeClr val="dk2"/>
                </a:solidFill>
                <a:latin typeface="Times New Roman" panose="02020603050405020304" pitchFamily="18" charset="0"/>
                <a:ea typeface="Hind"/>
                <a:cs typeface="Times New Roman" panose="02020603050405020304" pitchFamily="18" charset="0"/>
                <a:sym typeface="Hind"/>
              </a:rPr>
              <a:t> chia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việc</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cho</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nhau</a:t>
            </a:r>
            <a:endParaRPr lang="vi-VN" sz="1800" dirty="0">
              <a:solidFill>
                <a:schemeClr val="dk2"/>
              </a:solidFill>
              <a:latin typeface="Times New Roman" panose="02020603050405020304" pitchFamily="18" charset="0"/>
              <a:ea typeface="Hind"/>
              <a:cs typeface="Times New Roman" panose="02020603050405020304" pitchFamily="18" charset="0"/>
              <a:sym typeface="Hind"/>
            </a:endParaRPr>
          </a:p>
        </p:txBody>
      </p:sp>
      <p:sp>
        <p:nvSpPr>
          <p:cNvPr id="28" name="Google Shape;522;p42">
            <a:extLst>
              <a:ext uri="{FF2B5EF4-FFF2-40B4-BE49-F238E27FC236}">
                <a16:creationId xmlns:a16="http://schemas.microsoft.com/office/drawing/2014/main" id="{80544CE2-79A6-4246-B16B-D9C53AA06F8F}"/>
              </a:ext>
            </a:extLst>
          </p:cNvPr>
          <p:cNvSpPr txBox="1"/>
          <p:nvPr/>
        </p:nvSpPr>
        <p:spPr>
          <a:xfrm>
            <a:off x="4537776" y="4115979"/>
            <a:ext cx="1869634" cy="9212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dirty="0" err="1">
                <a:solidFill>
                  <a:schemeClr val="dk2"/>
                </a:solidFill>
                <a:latin typeface="Times New Roman" panose="02020603050405020304" pitchFamily="18" charset="0"/>
                <a:ea typeface="Hind"/>
                <a:cs typeface="Times New Roman" panose="02020603050405020304" pitchFamily="18" charset="0"/>
                <a:sym typeface="Hind"/>
              </a:rPr>
              <a:t>Họp</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nhóm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hàng</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tuần</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đánh</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giá</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tiến</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độ</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của</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mỗi</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người</a:t>
            </a:r>
            <a:endParaRPr sz="1800" dirty="0">
              <a:solidFill>
                <a:schemeClr val="dk2"/>
              </a:solidFill>
              <a:latin typeface="Times New Roman" panose="02020603050405020304" pitchFamily="18" charset="0"/>
              <a:ea typeface="Hind"/>
              <a:cs typeface="Times New Roman" panose="02020603050405020304" pitchFamily="18" charset="0"/>
              <a:sym typeface="Hind"/>
            </a:endParaRPr>
          </a:p>
        </p:txBody>
      </p:sp>
      <p:sp>
        <p:nvSpPr>
          <p:cNvPr id="29" name="Google Shape;522;p42">
            <a:extLst>
              <a:ext uri="{FF2B5EF4-FFF2-40B4-BE49-F238E27FC236}">
                <a16:creationId xmlns:a16="http://schemas.microsoft.com/office/drawing/2014/main" id="{F002349D-AAFA-4911-ACF1-D884A7EB782D}"/>
              </a:ext>
            </a:extLst>
          </p:cNvPr>
          <p:cNvSpPr txBox="1"/>
          <p:nvPr/>
        </p:nvSpPr>
        <p:spPr>
          <a:xfrm>
            <a:off x="5563261" y="861820"/>
            <a:ext cx="1869634" cy="9212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dirty="0" err="1">
                <a:solidFill>
                  <a:schemeClr val="dk2"/>
                </a:solidFill>
                <a:latin typeface="Times New Roman" panose="02020603050405020304" pitchFamily="18" charset="0"/>
                <a:ea typeface="Hind"/>
                <a:cs typeface="Times New Roman" panose="02020603050405020304" pitchFamily="18" charset="0"/>
                <a:sym typeface="Hind"/>
              </a:rPr>
              <a:t>Cả</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nhóm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cùng</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kiểm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tra</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sản</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phẩm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tìm</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lỗi</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và</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sửa</a:t>
            </a:r>
            <a:endParaRPr sz="1800" dirty="0">
              <a:solidFill>
                <a:schemeClr val="dk2"/>
              </a:solidFill>
              <a:latin typeface="Times New Roman" panose="02020603050405020304" pitchFamily="18" charset="0"/>
              <a:ea typeface="Hind"/>
              <a:cs typeface="Times New Roman" panose="02020603050405020304" pitchFamily="18" charset="0"/>
              <a:sym typeface="Hind"/>
            </a:endParaRPr>
          </a:p>
        </p:txBody>
      </p:sp>
      <p:sp>
        <p:nvSpPr>
          <p:cNvPr id="30" name="Google Shape;522;p42">
            <a:extLst>
              <a:ext uri="{FF2B5EF4-FFF2-40B4-BE49-F238E27FC236}">
                <a16:creationId xmlns:a16="http://schemas.microsoft.com/office/drawing/2014/main" id="{B16BDA30-AE56-4318-B061-2CFC12F85AC2}"/>
              </a:ext>
            </a:extLst>
          </p:cNvPr>
          <p:cNvSpPr txBox="1"/>
          <p:nvPr/>
        </p:nvSpPr>
        <p:spPr>
          <a:xfrm>
            <a:off x="6990090" y="4115979"/>
            <a:ext cx="1869634" cy="9212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dirty="0" err="1">
                <a:solidFill>
                  <a:schemeClr val="dk2"/>
                </a:solidFill>
                <a:latin typeface="Times New Roman" panose="02020603050405020304" pitchFamily="18" charset="0"/>
                <a:ea typeface="Hind"/>
                <a:cs typeface="Times New Roman" panose="02020603050405020304" pitchFamily="18" charset="0"/>
                <a:sym typeface="Hind"/>
              </a:rPr>
              <a:t>Hoàn</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chỉnh</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và</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nộp</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sản</a:t>
            </a:r>
            <a:r>
              <a:rPr lang="en-US" sz="1800" dirty="0">
                <a:solidFill>
                  <a:schemeClr val="dk2"/>
                </a:solidFill>
                <a:latin typeface="Times New Roman" panose="02020603050405020304" pitchFamily="18" charset="0"/>
                <a:ea typeface="Hind"/>
                <a:cs typeface="Times New Roman" panose="02020603050405020304" pitchFamily="18" charset="0"/>
                <a:sym typeface="Hind"/>
              </a:rPr>
              <a:t> </a:t>
            </a:r>
            <a:r>
              <a:rPr lang="en-US" sz="1800" dirty="0" err="1">
                <a:solidFill>
                  <a:schemeClr val="dk2"/>
                </a:solidFill>
                <a:latin typeface="Times New Roman" panose="02020603050405020304" pitchFamily="18" charset="0"/>
                <a:ea typeface="Hind"/>
                <a:cs typeface="Times New Roman" panose="02020603050405020304" pitchFamily="18" charset="0"/>
                <a:sym typeface="Hind"/>
              </a:rPr>
              <a:t>phẩm</a:t>
            </a:r>
            <a:endParaRPr sz="1800" dirty="0">
              <a:solidFill>
                <a:schemeClr val="dk2"/>
              </a:solidFill>
              <a:latin typeface="Times New Roman" panose="02020603050405020304" pitchFamily="18" charset="0"/>
              <a:ea typeface="Hind"/>
              <a:cs typeface="Times New Roman" panose="02020603050405020304" pitchFamily="18" charset="0"/>
              <a:sym typeface="Hind"/>
            </a:endParaRPr>
          </a:p>
        </p:txBody>
      </p:sp>
      <p:sp>
        <p:nvSpPr>
          <p:cNvPr id="31" name="Google Shape;535;p44">
            <a:extLst>
              <a:ext uri="{FF2B5EF4-FFF2-40B4-BE49-F238E27FC236}">
                <a16:creationId xmlns:a16="http://schemas.microsoft.com/office/drawing/2014/main" id="{DBE09166-9677-491F-94C5-A34A48CDC3A2}"/>
              </a:ext>
            </a:extLst>
          </p:cNvPr>
          <p:cNvSpPr txBox="1">
            <a:spLocks/>
          </p:cNvSpPr>
          <p:nvPr/>
        </p:nvSpPr>
        <p:spPr>
          <a:xfrm>
            <a:off x="9143875" y="225820"/>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latin typeface="Times New Roman" panose="02020603050405020304" pitchFamily="18" charset="0"/>
                <a:cs typeface="Times New Roman" panose="02020603050405020304" pitchFamily="18" charset="0"/>
              </a:rPr>
              <a:t>TÓM TẮT NỘI DUNG CHÍNH</a:t>
            </a:r>
          </a:p>
        </p:txBody>
      </p:sp>
      <p:grpSp>
        <p:nvGrpSpPr>
          <p:cNvPr id="65" name="Group 64">
            <a:extLst>
              <a:ext uri="{FF2B5EF4-FFF2-40B4-BE49-F238E27FC236}">
                <a16:creationId xmlns:a16="http://schemas.microsoft.com/office/drawing/2014/main" id="{FE71DC3D-4645-4449-A6A7-3E2390A78B8E}"/>
              </a:ext>
            </a:extLst>
          </p:cNvPr>
          <p:cNvGrpSpPr/>
          <p:nvPr/>
        </p:nvGrpSpPr>
        <p:grpSpPr>
          <a:xfrm>
            <a:off x="455890" y="-2285552"/>
            <a:ext cx="1689018" cy="2062252"/>
            <a:chOff x="11850486" y="1013585"/>
            <a:chExt cx="1689018" cy="2062252"/>
          </a:xfrm>
        </p:grpSpPr>
        <p:sp>
          <p:nvSpPr>
            <p:cNvPr id="53" name="Google Shape;1112;p51">
              <a:extLst>
                <a:ext uri="{FF2B5EF4-FFF2-40B4-BE49-F238E27FC236}">
                  <a16:creationId xmlns:a16="http://schemas.microsoft.com/office/drawing/2014/main" id="{21433163-7FE9-471F-A407-3CD84116585F}"/>
                </a:ext>
              </a:extLst>
            </p:cNvPr>
            <p:cNvSpPr/>
            <p:nvPr/>
          </p:nvSpPr>
          <p:spPr>
            <a:xfrm>
              <a:off x="11850486" y="1013585"/>
              <a:ext cx="1689018" cy="2062252"/>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6">
                <a:lumMod val="20000"/>
                <a:lumOff val="8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3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 name="TextBox 57">
              <a:extLst>
                <a:ext uri="{FF2B5EF4-FFF2-40B4-BE49-F238E27FC236}">
                  <a16:creationId xmlns:a16="http://schemas.microsoft.com/office/drawing/2014/main" id="{3E26AF1A-6E35-4010-BE3C-CC2CABB0D05D}"/>
                </a:ext>
              </a:extLst>
            </p:cNvPr>
            <p:cNvSpPr txBox="1"/>
            <p:nvPr/>
          </p:nvSpPr>
          <p:spPr>
            <a:xfrm>
              <a:off x="11927431" y="1745729"/>
              <a:ext cx="1447800"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NGỌC</a:t>
              </a:r>
            </a:p>
          </p:txBody>
        </p:sp>
      </p:grpSp>
      <p:grpSp>
        <p:nvGrpSpPr>
          <p:cNvPr id="67" name="Group 66">
            <a:extLst>
              <a:ext uri="{FF2B5EF4-FFF2-40B4-BE49-F238E27FC236}">
                <a16:creationId xmlns:a16="http://schemas.microsoft.com/office/drawing/2014/main" id="{78D355EE-CDAB-4086-938D-8025637ED6F5}"/>
              </a:ext>
            </a:extLst>
          </p:cNvPr>
          <p:cNvGrpSpPr/>
          <p:nvPr/>
        </p:nvGrpSpPr>
        <p:grpSpPr>
          <a:xfrm>
            <a:off x="10784898" y="1744608"/>
            <a:ext cx="1691670" cy="2146703"/>
            <a:chOff x="13405708" y="2591616"/>
            <a:chExt cx="1691670" cy="2146703"/>
          </a:xfrm>
          <a:solidFill>
            <a:srgbClr val="ADEBEB"/>
          </a:solidFill>
        </p:grpSpPr>
        <p:sp>
          <p:nvSpPr>
            <p:cNvPr id="55" name="Google Shape;1114;p51">
              <a:extLst>
                <a:ext uri="{FF2B5EF4-FFF2-40B4-BE49-F238E27FC236}">
                  <a16:creationId xmlns:a16="http://schemas.microsoft.com/office/drawing/2014/main" id="{58B827F6-BBA7-42D0-948D-82C83A9A9466}"/>
                </a:ext>
              </a:extLst>
            </p:cNvPr>
            <p:cNvSpPr/>
            <p:nvPr/>
          </p:nvSpPr>
          <p:spPr>
            <a:xfrm>
              <a:off x="13405708" y="2591616"/>
              <a:ext cx="1691670" cy="2146703"/>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3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9" name="TextBox 58">
              <a:extLst>
                <a:ext uri="{FF2B5EF4-FFF2-40B4-BE49-F238E27FC236}">
                  <a16:creationId xmlns:a16="http://schemas.microsoft.com/office/drawing/2014/main" id="{33955436-B9A6-4091-8CE9-3007331136D7}"/>
                </a:ext>
              </a:extLst>
            </p:cNvPr>
            <p:cNvSpPr txBox="1"/>
            <p:nvPr/>
          </p:nvSpPr>
          <p:spPr>
            <a:xfrm>
              <a:off x="13784818" y="3094089"/>
              <a:ext cx="933450" cy="584775"/>
            </a:xfrm>
            <a:prstGeom prst="rect">
              <a:avLst/>
            </a:prstGeom>
            <a:grp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TRÍ</a:t>
              </a:r>
            </a:p>
          </p:txBody>
        </p:sp>
      </p:grpSp>
      <p:grpSp>
        <p:nvGrpSpPr>
          <p:cNvPr id="63" name="Group 62">
            <a:extLst>
              <a:ext uri="{FF2B5EF4-FFF2-40B4-BE49-F238E27FC236}">
                <a16:creationId xmlns:a16="http://schemas.microsoft.com/office/drawing/2014/main" id="{79BD3EC6-F8D0-4E0B-8B52-2C0C02C34DC4}"/>
              </a:ext>
            </a:extLst>
          </p:cNvPr>
          <p:cNvGrpSpPr/>
          <p:nvPr/>
        </p:nvGrpSpPr>
        <p:grpSpPr>
          <a:xfrm>
            <a:off x="-2252191" y="2084419"/>
            <a:ext cx="1800297" cy="2125593"/>
            <a:chOff x="11487513" y="2615364"/>
            <a:chExt cx="1800297" cy="2125593"/>
          </a:xfrm>
        </p:grpSpPr>
        <p:sp>
          <p:nvSpPr>
            <p:cNvPr id="54" name="Google Shape;1113;p51">
              <a:extLst>
                <a:ext uri="{FF2B5EF4-FFF2-40B4-BE49-F238E27FC236}">
                  <a16:creationId xmlns:a16="http://schemas.microsoft.com/office/drawing/2014/main" id="{48EF4FBD-3502-4CC6-98A0-AFB7F3242168}"/>
                </a:ext>
              </a:extLst>
            </p:cNvPr>
            <p:cNvSpPr/>
            <p:nvPr/>
          </p:nvSpPr>
          <p:spPr>
            <a:xfrm>
              <a:off x="11487513" y="2615364"/>
              <a:ext cx="1800297" cy="2125593"/>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lumMod val="60000"/>
                <a:lumOff val="4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3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0" name="TextBox 59">
              <a:extLst>
                <a:ext uri="{FF2B5EF4-FFF2-40B4-BE49-F238E27FC236}">
                  <a16:creationId xmlns:a16="http://schemas.microsoft.com/office/drawing/2014/main" id="{1EC679A4-5ADB-41E5-804F-72C08FF75E63}"/>
                </a:ext>
              </a:extLst>
            </p:cNvPr>
            <p:cNvSpPr txBox="1"/>
            <p:nvPr/>
          </p:nvSpPr>
          <p:spPr>
            <a:xfrm>
              <a:off x="11642217" y="3062648"/>
              <a:ext cx="141602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PHÚC</a:t>
              </a:r>
            </a:p>
          </p:txBody>
        </p:sp>
      </p:grpSp>
      <p:grpSp>
        <p:nvGrpSpPr>
          <p:cNvPr id="66" name="Group 65">
            <a:extLst>
              <a:ext uri="{FF2B5EF4-FFF2-40B4-BE49-F238E27FC236}">
                <a16:creationId xmlns:a16="http://schemas.microsoft.com/office/drawing/2014/main" id="{8659694F-D396-448D-AC05-B339271F4FAA}"/>
              </a:ext>
            </a:extLst>
          </p:cNvPr>
          <p:cNvGrpSpPr/>
          <p:nvPr/>
        </p:nvGrpSpPr>
        <p:grpSpPr>
          <a:xfrm>
            <a:off x="7171055" y="-2243201"/>
            <a:ext cx="1763200" cy="2070174"/>
            <a:chOff x="13375231" y="1003030"/>
            <a:chExt cx="1763200" cy="2070174"/>
          </a:xfrm>
          <a:solidFill>
            <a:srgbClr val="A3C2FF"/>
          </a:solidFill>
        </p:grpSpPr>
        <p:sp>
          <p:nvSpPr>
            <p:cNvPr id="52" name="Google Shape;1111;p51">
              <a:extLst>
                <a:ext uri="{FF2B5EF4-FFF2-40B4-BE49-F238E27FC236}">
                  <a16:creationId xmlns:a16="http://schemas.microsoft.com/office/drawing/2014/main" id="{118C30E8-4A41-43BD-82DC-51D014070B5E}"/>
                </a:ext>
              </a:extLst>
            </p:cNvPr>
            <p:cNvSpPr/>
            <p:nvPr/>
          </p:nvSpPr>
          <p:spPr>
            <a:xfrm>
              <a:off x="13375231" y="1003030"/>
              <a:ext cx="1763200" cy="2070174"/>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3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1" name="TextBox 60">
              <a:extLst>
                <a:ext uri="{FF2B5EF4-FFF2-40B4-BE49-F238E27FC236}">
                  <a16:creationId xmlns:a16="http://schemas.microsoft.com/office/drawing/2014/main" id="{CE68535E-9F60-432A-B77F-06698B53F17C}"/>
                </a:ext>
              </a:extLst>
            </p:cNvPr>
            <p:cNvSpPr txBox="1"/>
            <p:nvPr/>
          </p:nvSpPr>
          <p:spPr>
            <a:xfrm>
              <a:off x="13613474" y="1752323"/>
              <a:ext cx="1373830" cy="584775"/>
            </a:xfrm>
            <a:prstGeom prst="rect">
              <a:avLst/>
            </a:prstGeom>
            <a:grp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MINH</a:t>
              </a:r>
            </a:p>
          </p:txBody>
        </p:sp>
      </p:grpSp>
      <p:grpSp>
        <p:nvGrpSpPr>
          <p:cNvPr id="64" name="Group 63">
            <a:extLst>
              <a:ext uri="{FF2B5EF4-FFF2-40B4-BE49-F238E27FC236}">
                <a16:creationId xmlns:a16="http://schemas.microsoft.com/office/drawing/2014/main" id="{633873AF-22C0-4865-878C-FD497D0444D6}"/>
              </a:ext>
            </a:extLst>
          </p:cNvPr>
          <p:cNvGrpSpPr/>
          <p:nvPr/>
        </p:nvGrpSpPr>
        <p:grpSpPr>
          <a:xfrm>
            <a:off x="1849307" y="5278195"/>
            <a:ext cx="2368602" cy="2194199"/>
            <a:chOff x="12229356" y="3187994"/>
            <a:chExt cx="2368602" cy="2194199"/>
          </a:xfrm>
          <a:solidFill>
            <a:srgbClr val="D5EDFB"/>
          </a:solidFill>
        </p:grpSpPr>
        <p:sp>
          <p:nvSpPr>
            <p:cNvPr id="56" name="Google Shape;1115;p51">
              <a:extLst>
                <a:ext uri="{FF2B5EF4-FFF2-40B4-BE49-F238E27FC236}">
                  <a16:creationId xmlns:a16="http://schemas.microsoft.com/office/drawing/2014/main" id="{5BFE7022-CB67-4A2A-A603-B9804EDD12AF}"/>
                </a:ext>
              </a:extLst>
            </p:cNvPr>
            <p:cNvSpPr/>
            <p:nvPr/>
          </p:nvSpPr>
          <p:spPr>
            <a:xfrm>
              <a:off x="12229356" y="3187994"/>
              <a:ext cx="2368602" cy="2194199"/>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3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2" name="TextBox 61">
              <a:extLst>
                <a:ext uri="{FF2B5EF4-FFF2-40B4-BE49-F238E27FC236}">
                  <a16:creationId xmlns:a16="http://schemas.microsoft.com/office/drawing/2014/main" id="{52B219A2-A0B7-4CE3-A88D-BEEEB6E79C8E}"/>
                </a:ext>
              </a:extLst>
            </p:cNvPr>
            <p:cNvSpPr txBox="1"/>
            <p:nvPr/>
          </p:nvSpPr>
          <p:spPr>
            <a:xfrm>
              <a:off x="12469499" y="4152880"/>
              <a:ext cx="1790311" cy="584775"/>
            </a:xfrm>
            <a:prstGeom prst="rect">
              <a:avLst/>
            </a:prstGeom>
            <a:grp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PHƯỚC</a:t>
              </a:r>
            </a:p>
          </p:txBody>
        </p:sp>
      </p:grpSp>
      <p:sp>
        <p:nvSpPr>
          <p:cNvPr id="49" name="Speech Bubble: Oval 48">
            <a:extLst>
              <a:ext uri="{FF2B5EF4-FFF2-40B4-BE49-F238E27FC236}">
                <a16:creationId xmlns:a16="http://schemas.microsoft.com/office/drawing/2014/main" id="{C8D14E23-6D4C-4B46-B279-0A2546B729D7}"/>
              </a:ext>
            </a:extLst>
          </p:cNvPr>
          <p:cNvSpPr/>
          <p:nvPr/>
        </p:nvSpPr>
        <p:spPr>
          <a:xfrm flipH="1">
            <a:off x="9850562" y="4638618"/>
            <a:ext cx="4493792" cy="3010841"/>
          </a:xfrm>
          <a:prstGeom prst="wedgeEllipseCallout">
            <a:avLst>
              <a:gd name="adj1" fmla="val -48004"/>
              <a:gd name="adj2" fmla="val 6275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Footlight MT Light" panose="0204060206030A020304" pitchFamily="18" charset="0"/>
                <a:cs typeface="Times New Roman" panose="02020603050405020304" pitchFamily="18" charset="0"/>
              </a:rPr>
              <a:t>THANKS YOU FOR LISTENING</a:t>
            </a:r>
          </a:p>
        </p:txBody>
      </p:sp>
    </p:spTree>
    <p:extLst>
      <p:ext uri="{BB962C8B-B14F-4D97-AF65-F5344CB8AC3E}">
        <p14:creationId xmlns:p14="http://schemas.microsoft.com/office/powerpoint/2010/main" val="1010473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750"/>
                                        <p:tgtEl>
                                          <p:spTgt spid="3"/>
                                        </p:tgtEl>
                                      </p:cBhvr>
                                    </p:animEffect>
                                  </p:childTnLst>
                                </p:cTn>
                              </p:par>
                              <p:par>
                                <p:cTn id="8" presetID="37" presetClass="entr" presetSubtype="0" fill="hold"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900" decel="100000" fill="hold"/>
                                        <p:tgtEl>
                                          <p:spTgt spid="7"/>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4" presetID="37" presetClass="entr" presetSubtype="0" fill="hold" grpId="0" nodeType="withEffect">
                                  <p:stCondLst>
                                    <p:cond delay="7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900" decel="100000" fill="hold"/>
                                        <p:tgtEl>
                                          <p:spTgt spid="25"/>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17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900" decel="100000" fill="hold"/>
                                        <p:tgtEl>
                                          <p:spTgt spid="2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p:stCondLst>
                                    <p:cond delay="17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900" decel="100000" fill="hold"/>
                                        <p:tgtEl>
                                          <p:spTgt spid="27"/>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275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900" decel="100000" fill="hold"/>
                                        <p:tgtEl>
                                          <p:spTgt spid="10"/>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38" presetID="37" presetClass="entr" presetSubtype="0" fill="hold" grpId="0" nodeType="withEffect">
                                  <p:stCondLst>
                                    <p:cond delay="275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000"/>
                                        <p:tgtEl>
                                          <p:spTgt spid="26"/>
                                        </p:tgtEl>
                                      </p:cBhvr>
                                    </p:animEffect>
                                    <p:anim calcmode="lin" valueType="num">
                                      <p:cBhvr>
                                        <p:cTn id="41" dur="1000" fill="hold"/>
                                        <p:tgtEl>
                                          <p:spTgt spid="26"/>
                                        </p:tgtEl>
                                        <p:attrNameLst>
                                          <p:attrName>ppt_x</p:attrName>
                                        </p:attrNameLst>
                                      </p:cBhvr>
                                      <p:tavLst>
                                        <p:tav tm="0">
                                          <p:val>
                                            <p:strVal val="#ppt_x"/>
                                          </p:val>
                                        </p:tav>
                                        <p:tav tm="100000">
                                          <p:val>
                                            <p:strVal val="#ppt_x"/>
                                          </p:val>
                                        </p:tav>
                                      </p:tavLst>
                                    </p:anim>
                                    <p:anim calcmode="lin" valueType="num">
                                      <p:cBhvr>
                                        <p:cTn id="42" dur="900" decel="100000" fill="hold"/>
                                        <p:tgtEl>
                                          <p:spTgt spid="26"/>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44" presetID="37" presetClass="entr" presetSubtype="0" fill="hold" nodeType="withEffect">
                                  <p:stCondLst>
                                    <p:cond delay="375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900" decel="100000" fill="hold"/>
                                        <p:tgtEl>
                                          <p:spTgt spid="19"/>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50" presetID="37" presetClass="entr" presetSubtype="0" fill="hold" grpId="0" nodeType="withEffect">
                                  <p:stCondLst>
                                    <p:cond delay="375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900" decel="100000" fill="hold"/>
                                        <p:tgtEl>
                                          <p:spTgt spid="28"/>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56" presetID="37" presetClass="entr" presetSubtype="0" fill="hold" nodeType="withEffect">
                                  <p:stCondLst>
                                    <p:cond delay="475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anim calcmode="lin" valueType="num">
                                      <p:cBhvr>
                                        <p:cTn id="59" dur="1000" fill="hold"/>
                                        <p:tgtEl>
                                          <p:spTgt spid="13"/>
                                        </p:tgtEl>
                                        <p:attrNameLst>
                                          <p:attrName>ppt_x</p:attrName>
                                        </p:attrNameLst>
                                      </p:cBhvr>
                                      <p:tavLst>
                                        <p:tav tm="0">
                                          <p:val>
                                            <p:strVal val="#ppt_x"/>
                                          </p:val>
                                        </p:tav>
                                        <p:tav tm="100000">
                                          <p:val>
                                            <p:strVal val="#ppt_x"/>
                                          </p:val>
                                        </p:tav>
                                      </p:tavLst>
                                    </p:anim>
                                    <p:anim calcmode="lin" valueType="num">
                                      <p:cBhvr>
                                        <p:cTn id="60" dur="900" decel="100000" fill="hold"/>
                                        <p:tgtEl>
                                          <p:spTgt spid="13"/>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62" presetID="37" presetClass="entr" presetSubtype="0" fill="hold" grpId="0" nodeType="withEffect">
                                  <p:stCondLst>
                                    <p:cond delay="475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900" decel="100000" fill="hold"/>
                                        <p:tgtEl>
                                          <p:spTgt spid="29"/>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68" presetID="37" presetClass="entr" presetSubtype="0" fill="hold" nodeType="withEffect">
                                  <p:stCondLst>
                                    <p:cond delay="575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000"/>
                                        <p:tgtEl>
                                          <p:spTgt spid="16"/>
                                        </p:tgtEl>
                                      </p:cBhvr>
                                    </p:animEffect>
                                    <p:anim calcmode="lin" valueType="num">
                                      <p:cBhvr>
                                        <p:cTn id="71" dur="1000" fill="hold"/>
                                        <p:tgtEl>
                                          <p:spTgt spid="16"/>
                                        </p:tgtEl>
                                        <p:attrNameLst>
                                          <p:attrName>ppt_x</p:attrName>
                                        </p:attrNameLst>
                                      </p:cBhvr>
                                      <p:tavLst>
                                        <p:tav tm="0">
                                          <p:val>
                                            <p:strVal val="#ppt_x"/>
                                          </p:val>
                                        </p:tav>
                                        <p:tav tm="100000">
                                          <p:val>
                                            <p:strVal val="#ppt_x"/>
                                          </p:val>
                                        </p:tav>
                                      </p:tavLst>
                                    </p:anim>
                                    <p:anim calcmode="lin" valueType="num">
                                      <p:cBhvr>
                                        <p:cTn id="72" dur="900" decel="100000" fill="hold"/>
                                        <p:tgtEl>
                                          <p:spTgt spid="16"/>
                                        </p:tgtEl>
                                        <p:attrNameLst>
                                          <p:attrName>ppt_y</p:attrName>
                                        </p:attrNameLst>
                                      </p:cBhvr>
                                      <p:tavLst>
                                        <p:tav tm="0">
                                          <p:val>
                                            <p:strVal val="#ppt_y+1"/>
                                          </p:val>
                                        </p:tav>
                                        <p:tav tm="100000">
                                          <p:val>
                                            <p:strVal val="#ppt_y-.03"/>
                                          </p:val>
                                        </p:tav>
                                      </p:tavLst>
                                    </p:anim>
                                    <p:anim calcmode="lin" valueType="num">
                                      <p:cBhvr>
                                        <p:cTn id="73"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74" presetID="37" presetClass="entr" presetSubtype="0" fill="hold" grpId="0" nodeType="withEffect">
                                  <p:stCondLst>
                                    <p:cond delay="57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1000"/>
                                        <p:tgtEl>
                                          <p:spTgt spid="30"/>
                                        </p:tgtEl>
                                      </p:cBhvr>
                                    </p:animEffect>
                                    <p:anim calcmode="lin" valueType="num">
                                      <p:cBhvr>
                                        <p:cTn id="77" dur="1000" fill="hold"/>
                                        <p:tgtEl>
                                          <p:spTgt spid="30"/>
                                        </p:tgtEl>
                                        <p:attrNameLst>
                                          <p:attrName>ppt_x</p:attrName>
                                        </p:attrNameLst>
                                      </p:cBhvr>
                                      <p:tavLst>
                                        <p:tav tm="0">
                                          <p:val>
                                            <p:strVal val="#ppt_x"/>
                                          </p:val>
                                        </p:tav>
                                        <p:tav tm="100000">
                                          <p:val>
                                            <p:strVal val="#ppt_x"/>
                                          </p:val>
                                        </p:tav>
                                      </p:tavLst>
                                    </p:anim>
                                    <p:anim calcmode="lin" valueType="num">
                                      <p:cBhvr>
                                        <p:cTn id="78" dur="900" decel="100000" fill="hold"/>
                                        <p:tgtEl>
                                          <p:spTgt spid="30"/>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3725B-8361-427D-9B72-E30352849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54</a:t>
            </a:fld>
            <a:endParaRPr lang="en" dirty="0">
              <a:latin typeface="Times New Roman" panose="02020603050405020304" pitchFamily="18" charset="0"/>
              <a:cs typeface="Times New Roman" panose="02020603050405020304" pitchFamily="18" charset="0"/>
            </a:endParaRPr>
          </a:p>
        </p:txBody>
      </p:sp>
      <p:grpSp>
        <p:nvGrpSpPr>
          <p:cNvPr id="186" name="Group 185">
            <a:extLst>
              <a:ext uri="{FF2B5EF4-FFF2-40B4-BE49-F238E27FC236}">
                <a16:creationId xmlns:a16="http://schemas.microsoft.com/office/drawing/2014/main" id="{84169233-D98B-4F13-995A-2DBD65EE7045}"/>
              </a:ext>
            </a:extLst>
          </p:cNvPr>
          <p:cNvGrpSpPr/>
          <p:nvPr/>
        </p:nvGrpSpPr>
        <p:grpSpPr>
          <a:xfrm>
            <a:off x="4741886" y="594755"/>
            <a:ext cx="1689018" cy="2062252"/>
            <a:chOff x="4741886" y="594755"/>
            <a:chExt cx="1689018" cy="2062252"/>
          </a:xfrm>
        </p:grpSpPr>
        <p:sp>
          <p:nvSpPr>
            <p:cNvPr id="5" name="Google Shape;1112;p51">
              <a:extLst>
                <a:ext uri="{FF2B5EF4-FFF2-40B4-BE49-F238E27FC236}">
                  <a16:creationId xmlns:a16="http://schemas.microsoft.com/office/drawing/2014/main" id="{04E58A6F-148D-46D1-926B-2F2EB54BBDC1}"/>
                </a:ext>
              </a:extLst>
            </p:cNvPr>
            <p:cNvSpPr/>
            <p:nvPr/>
          </p:nvSpPr>
          <p:spPr>
            <a:xfrm>
              <a:off x="4741886" y="594755"/>
              <a:ext cx="1689018" cy="2062252"/>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6">
                <a:lumMod val="20000"/>
                <a:lumOff val="8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3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73" name="TextBox 172">
              <a:extLst>
                <a:ext uri="{FF2B5EF4-FFF2-40B4-BE49-F238E27FC236}">
                  <a16:creationId xmlns:a16="http://schemas.microsoft.com/office/drawing/2014/main" id="{7109578B-BE65-40BA-AA3E-AAB48751A73C}"/>
                </a:ext>
              </a:extLst>
            </p:cNvPr>
            <p:cNvSpPr txBox="1"/>
            <p:nvPr/>
          </p:nvSpPr>
          <p:spPr>
            <a:xfrm>
              <a:off x="4818831" y="1326899"/>
              <a:ext cx="1447800"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NGỌC</a:t>
              </a:r>
            </a:p>
          </p:txBody>
        </p:sp>
      </p:grpSp>
      <p:grpSp>
        <p:nvGrpSpPr>
          <p:cNvPr id="188" name="Group 187">
            <a:extLst>
              <a:ext uri="{FF2B5EF4-FFF2-40B4-BE49-F238E27FC236}">
                <a16:creationId xmlns:a16="http://schemas.microsoft.com/office/drawing/2014/main" id="{5E6B2357-B610-4BFE-B6CF-373586AB06B4}"/>
              </a:ext>
            </a:extLst>
          </p:cNvPr>
          <p:cNvGrpSpPr/>
          <p:nvPr/>
        </p:nvGrpSpPr>
        <p:grpSpPr>
          <a:xfrm>
            <a:off x="6297108" y="2172786"/>
            <a:ext cx="1691670" cy="2146703"/>
            <a:chOff x="6297108" y="2172786"/>
            <a:chExt cx="1691670" cy="2146703"/>
          </a:xfrm>
        </p:grpSpPr>
        <p:sp>
          <p:nvSpPr>
            <p:cNvPr id="7" name="Google Shape;1114;p51">
              <a:extLst>
                <a:ext uri="{FF2B5EF4-FFF2-40B4-BE49-F238E27FC236}">
                  <a16:creationId xmlns:a16="http://schemas.microsoft.com/office/drawing/2014/main" id="{A5BDD5B1-F42F-4EE4-BB6E-6FAC3D05B84C}"/>
                </a:ext>
              </a:extLst>
            </p:cNvPr>
            <p:cNvSpPr/>
            <p:nvPr/>
          </p:nvSpPr>
          <p:spPr>
            <a:xfrm>
              <a:off x="6297108" y="2172786"/>
              <a:ext cx="1691670" cy="2146703"/>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rgbClr val="ADEB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3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74" name="TextBox 173">
              <a:extLst>
                <a:ext uri="{FF2B5EF4-FFF2-40B4-BE49-F238E27FC236}">
                  <a16:creationId xmlns:a16="http://schemas.microsoft.com/office/drawing/2014/main" id="{74A78F82-C5A8-403E-86EC-D5E8CC30D1EB}"/>
                </a:ext>
              </a:extLst>
            </p:cNvPr>
            <p:cNvSpPr txBox="1"/>
            <p:nvPr/>
          </p:nvSpPr>
          <p:spPr>
            <a:xfrm>
              <a:off x="6676218" y="2675259"/>
              <a:ext cx="933450"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TRÍ</a:t>
              </a:r>
            </a:p>
          </p:txBody>
        </p:sp>
      </p:grpSp>
      <p:grpSp>
        <p:nvGrpSpPr>
          <p:cNvPr id="190" name="Group 189">
            <a:extLst>
              <a:ext uri="{FF2B5EF4-FFF2-40B4-BE49-F238E27FC236}">
                <a16:creationId xmlns:a16="http://schemas.microsoft.com/office/drawing/2014/main" id="{3CA4E838-E8F6-4ECB-B44D-C35F7CFC5CF2}"/>
              </a:ext>
            </a:extLst>
          </p:cNvPr>
          <p:cNvGrpSpPr/>
          <p:nvPr/>
        </p:nvGrpSpPr>
        <p:grpSpPr>
          <a:xfrm>
            <a:off x="4378913" y="2196534"/>
            <a:ext cx="1800297" cy="2125593"/>
            <a:chOff x="4378913" y="2196534"/>
            <a:chExt cx="1800297" cy="2125593"/>
          </a:xfrm>
        </p:grpSpPr>
        <p:sp>
          <p:nvSpPr>
            <p:cNvPr id="6" name="Google Shape;1113;p51">
              <a:extLst>
                <a:ext uri="{FF2B5EF4-FFF2-40B4-BE49-F238E27FC236}">
                  <a16:creationId xmlns:a16="http://schemas.microsoft.com/office/drawing/2014/main" id="{B2B05105-3AB0-45B5-BEE2-36B0EC9299E9}"/>
                </a:ext>
              </a:extLst>
            </p:cNvPr>
            <p:cNvSpPr/>
            <p:nvPr/>
          </p:nvSpPr>
          <p:spPr>
            <a:xfrm>
              <a:off x="4378913" y="2196534"/>
              <a:ext cx="1800297" cy="2125593"/>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lumMod val="60000"/>
                <a:lumOff val="4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3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75" name="TextBox 174">
              <a:extLst>
                <a:ext uri="{FF2B5EF4-FFF2-40B4-BE49-F238E27FC236}">
                  <a16:creationId xmlns:a16="http://schemas.microsoft.com/office/drawing/2014/main" id="{C2B41786-D37E-47DE-8EF9-15D4A8CEDC63}"/>
                </a:ext>
              </a:extLst>
            </p:cNvPr>
            <p:cNvSpPr txBox="1"/>
            <p:nvPr/>
          </p:nvSpPr>
          <p:spPr>
            <a:xfrm>
              <a:off x="4533617" y="2643818"/>
              <a:ext cx="141602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PHÚC</a:t>
              </a:r>
            </a:p>
          </p:txBody>
        </p:sp>
      </p:grpSp>
      <p:grpSp>
        <p:nvGrpSpPr>
          <p:cNvPr id="187" name="Group 186">
            <a:extLst>
              <a:ext uri="{FF2B5EF4-FFF2-40B4-BE49-F238E27FC236}">
                <a16:creationId xmlns:a16="http://schemas.microsoft.com/office/drawing/2014/main" id="{C5FF59FB-7DD2-4AA0-B3F5-5830860901FC}"/>
              </a:ext>
            </a:extLst>
          </p:cNvPr>
          <p:cNvGrpSpPr/>
          <p:nvPr/>
        </p:nvGrpSpPr>
        <p:grpSpPr>
          <a:xfrm>
            <a:off x="6266631" y="584200"/>
            <a:ext cx="1763200" cy="2070174"/>
            <a:chOff x="6266631" y="584200"/>
            <a:chExt cx="1763200" cy="2070174"/>
          </a:xfrm>
        </p:grpSpPr>
        <p:sp>
          <p:nvSpPr>
            <p:cNvPr id="4" name="Google Shape;1111;p51">
              <a:extLst>
                <a:ext uri="{FF2B5EF4-FFF2-40B4-BE49-F238E27FC236}">
                  <a16:creationId xmlns:a16="http://schemas.microsoft.com/office/drawing/2014/main" id="{3D92B5C2-415F-41A5-9360-DE8749F2A144}"/>
                </a:ext>
              </a:extLst>
            </p:cNvPr>
            <p:cNvSpPr/>
            <p:nvPr/>
          </p:nvSpPr>
          <p:spPr>
            <a:xfrm>
              <a:off x="6266631" y="584200"/>
              <a:ext cx="1763200" cy="2070174"/>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rgbClr val="A3C2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3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76" name="TextBox 175">
              <a:extLst>
                <a:ext uri="{FF2B5EF4-FFF2-40B4-BE49-F238E27FC236}">
                  <a16:creationId xmlns:a16="http://schemas.microsoft.com/office/drawing/2014/main" id="{AFC8DAED-7584-4E82-A868-8C97D3793F48}"/>
                </a:ext>
              </a:extLst>
            </p:cNvPr>
            <p:cNvSpPr txBox="1"/>
            <p:nvPr/>
          </p:nvSpPr>
          <p:spPr>
            <a:xfrm>
              <a:off x="6504874" y="1333493"/>
              <a:ext cx="1373830"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MINH</a:t>
              </a:r>
            </a:p>
          </p:txBody>
        </p:sp>
      </p:grpSp>
      <p:grpSp>
        <p:nvGrpSpPr>
          <p:cNvPr id="189" name="Group 188">
            <a:extLst>
              <a:ext uri="{FF2B5EF4-FFF2-40B4-BE49-F238E27FC236}">
                <a16:creationId xmlns:a16="http://schemas.microsoft.com/office/drawing/2014/main" id="{6F64F6EF-14EF-4ABE-91F1-FFA6B3AFDC1B}"/>
              </a:ext>
            </a:extLst>
          </p:cNvPr>
          <p:cNvGrpSpPr/>
          <p:nvPr/>
        </p:nvGrpSpPr>
        <p:grpSpPr>
          <a:xfrm>
            <a:off x="5120756" y="2769164"/>
            <a:ext cx="2368602" cy="2194199"/>
            <a:chOff x="5120756" y="2769164"/>
            <a:chExt cx="2368602" cy="2194199"/>
          </a:xfrm>
        </p:grpSpPr>
        <p:sp>
          <p:nvSpPr>
            <p:cNvPr id="8" name="Google Shape;1115;p51">
              <a:extLst>
                <a:ext uri="{FF2B5EF4-FFF2-40B4-BE49-F238E27FC236}">
                  <a16:creationId xmlns:a16="http://schemas.microsoft.com/office/drawing/2014/main" id="{1FC52D0D-627F-4F8E-B268-F38B7B4C1947}"/>
                </a:ext>
              </a:extLst>
            </p:cNvPr>
            <p:cNvSpPr/>
            <p:nvPr/>
          </p:nvSpPr>
          <p:spPr>
            <a:xfrm>
              <a:off x="5120756" y="2769164"/>
              <a:ext cx="2368602" cy="2194199"/>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rgbClr val="D5EDF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3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77" name="TextBox 176">
              <a:extLst>
                <a:ext uri="{FF2B5EF4-FFF2-40B4-BE49-F238E27FC236}">
                  <a16:creationId xmlns:a16="http://schemas.microsoft.com/office/drawing/2014/main" id="{4E8D8B95-4C36-46D0-B8BA-38CC1A13A212}"/>
                </a:ext>
              </a:extLst>
            </p:cNvPr>
            <p:cNvSpPr txBox="1"/>
            <p:nvPr/>
          </p:nvSpPr>
          <p:spPr>
            <a:xfrm>
              <a:off x="5360899" y="3734050"/>
              <a:ext cx="1790311"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PHƯỚC</a:t>
              </a:r>
            </a:p>
          </p:txBody>
        </p:sp>
      </p:grpSp>
      <p:sp>
        <p:nvSpPr>
          <p:cNvPr id="9" name="Speech Bubble: Oval 8">
            <a:extLst>
              <a:ext uri="{FF2B5EF4-FFF2-40B4-BE49-F238E27FC236}">
                <a16:creationId xmlns:a16="http://schemas.microsoft.com/office/drawing/2014/main" id="{B2C4D25A-9A3B-41D8-83D8-6EE45B983DA0}"/>
              </a:ext>
            </a:extLst>
          </p:cNvPr>
          <p:cNvSpPr/>
          <p:nvPr/>
        </p:nvSpPr>
        <p:spPr>
          <a:xfrm flipH="1">
            <a:off x="93596" y="113865"/>
            <a:ext cx="4493792" cy="3010841"/>
          </a:xfrm>
          <a:prstGeom prst="wedgeEllipseCallout">
            <a:avLst>
              <a:gd name="adj1" fmla="val -48004"/>
              <a:gd name="adj2" fmla="val 6275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Footlight MT Light" panose="0204060206030A020304" pitchFamily="18" charset="0"/>
                <a:cs typeface="Times New Roman" panose="02020603050405020304" pitchFamily="18" charset="0"/>
              </a:rPr>
              <a:t>THANKS YOU FOR LISTENING</a:t>
            </a:r>
          </a:p>
        </p:txBody>
      </p:sp>
    </p:spTree>
    <p:extLst>
      <p:ext uri="{BB962C8B-B14F-4D97-AF65-F5344CB8AC3E}">
        <p14:creationId xmlns:p14="http://schemas.microsoft.com/office/powerpoint/2010/main" val="282124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8" y="912850"/>
            <a:ext cx="6126192"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HỆ THỐNG QUẢN LÝ THƯ VIỆN</a:t>
            </a:r>
            <a:endParaRPr dirty="0">
              <a:latin typeface="Times New Roman" panose="02020603050405020304" pitchFamily="18" charset="0"/>
              <a:cs typeface="Times New Roman" panose="02020603050405020304" pitchFamily="18" charset="0"/>
            </a:endParaRPr>
          </a:p>
        </p:txBody>
      </p:sp>
      <p:sp>
        <p:nvSpPr>
          <p:cNvPr id="232" name="Google Shape;232;p20"/>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p>
            <a:pPr marL="457200" lvl="0" indent="-381000" algn="just" rtl="0">
              <a:spcBef>
                <a:spcPts val="600"/>
              </a:spcBef>
              <a:spcAft>
                <a:spcPts val="0"/>
              </a:spcAft>
              <a:buSzPts val="240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Ứ</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ng dụng công nghệ thông tin để góp phần xây dựng, bảo tồn và phát triển văn 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457200" lvl="0" indent="-381000" algn="just" rtl="0">
              <a:spcBef>
                <a:spcPts val="600"/>
              </a:spcBef>
              <a:spcAft>
                <a:spcPts val="0"/>
              </a:spcAft>
              <a:buSzPts val="240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âng cao năng suất hoạt động của thư viện nhờ vào tính năng hỗ trợ tích cực cho công việc quản 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457200" lvl="0" indent="-381000" algn="just" rtl="0">
              <a:spcBef>
                <a:spcPts val="600"/>
              </a:spcBef>
              <a:spcAft>
                <a:spcPts val="0"/>
              </a:spcAft>
              <a:buSzPts val="240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Đ</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a dạng sản phẩm, thư viện dịch vụ - thông tin, chia sẻ tài nguyên thông tin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dirty="0">
                <a:latin typeface="Times New Roman" panose="02020603050405020304" pitchFamily="18" charset="0"/>
                <a:ea typeface="Calibri" panose="020F0502020204030204" pitchFamily="34" charset="0"/>
                <a:cs typeface="Times New Roman" panose="02020603050405020304" pitchFamily="18" charset="0"/>
              </a:rPr>
              <a:t>H</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ỗ trợ bạn đọc trong tiếp cận, sử dụng thông tin và tăng khả năng trả lời những yêu cầu rất khác nhau của từng nhóm đối tượng trong cộng đồng phục vụ.</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381000" algn="just" rtl="0">
              <a:spcBef>
                <a:spcPts val="600"/>
              </a:spcBef>
              <a:spcAft>
                <a:spcPts val="0"/>
              </a:spcAft>
              <a:buSzPts val="2400"/>
              <a:buChar char="›"/>
            </a:pPr>
            <a:endParaRPr dirty="0">
              <a:latin typeface="Times New Roman" panose="02020603050405020304" pitchFamily="18" charset="0"/>
              <a:cs typeface="Times New Roman" panose="02020603050405020304" pitchFamily="18" charset="0"/>
            </a:endParaRPr>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6</a:t>
            </a:fld>
            <a:endParaRPr>
              <a:latin typeface="Times New Roman" panose="02020603050405020304" pitchFamily="18" charset="0"/>
              <a:cs typeface="Times New Roman" panose="02020603050405020304" pitchFamily="18" charset="0"/>
            </a:endParaRPr>
          </a:p>
        </p:txBody>
      </p:sp>
      <p:sp>
        <p:nvSpPr>
          <p:cNvPr id="5" name="Google Shape;240;p21">
            <a:extLst>
              <a:ext uri="{FF2B5EF4-FFF2-40B4-BE49-F238E27FC236}">
                <a16:creationId xmlns:a16="http://schemas.microsoft.com/office/drawing/2014/main" id="{8FCF61BE-E23E-4B90-9D05-507B5DE1C7ED}"/>
              </a:ext>
            </a:extLst>
          </p:cNvPr>
          <p:cNvSpPr/>
          <p:nvPr/>
        </p:nvSpPr>
        <p:spPr>
          <a:xfrm>
            <a:off x="7861408" y="-237864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6" name="Google Shape;241;p21">
            <a:extLst>
              <a:ext uri="{FF2B5EF4-FFF2-40B4-BE49-F238E27FC236}">
                <a16:creationId xmlns:a16="http://schemas.microsoft.com/office/drawing/2014/main" id="{8F40028E-EA3B-4844-B5DF-4D7EA6305782}"/>
              </a:ext>
            </a:extLst>
          </p:cNvPr>
          <p:cNvGrpSpPr/>
          <p:nvPr/>
        </p:nvGrpSpPr>
        <p:grpSpPr>
          <a:xfrm>
            <a:off x="8219223" y="-2608313"/>
            <a:ext cx="1333298" cy="1333379"/>
            <a:chOff x="6654650" y="3665275"/>
            <a:chExt cx="409100" cy="409125"/>
          </a:xfrm>
        </p:grpSpPr>
        <p:sp>
          <p:nvSpPr>
            <p:cNvPr id="7" name="Google Shape;242;p21">
              <a:extLst>
                <a:ext uri="{FF2B5EF4-FFF2-40B4-BE49-F238E27FC236}">
                  <a16:creationId xmlns:a16="http://schemas.microsoft.com/office/drawing/2014/main" id="{46D0955B-322C-4A87-A2AE-52D86683002F}"/>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243;p21">
              <a:extLst>
                <a:ext uri="{FF2B5EF4-FFF2-40B4-BE49-F238E27FC236}">
                  <a16:creationId xmlns:a16="http://schemas.microsoft.com/office/drawing/2014/main" id="{C572F400-670E-4E11-9E11-D95D06CB0E1D}"/>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9" name="Google Shape;244;p21">
            <a:extLst>
              <a:ext uri="{FF2B5EF4-FFF2-40B4-BE49-F238E27FC236}">
                <a16:creationId xmlns:a16="http://schemas.microsoft.com/office/drawing/2014/main" id="{94CADDDB-23E3-4587-B7B8-5DFDA812BDC4}"/>
              </a:ext>
            </a:extLst>
          </p:cNvPr>
          <p:cNvGrpSpPr/>
          <p:nvPr/>
        </p:nvGrpSpPr>
        <p:grpSpPr>
          <a:xfrm>
            <a:off x="7377248" y="-1545480"/>
            <a:ext cx="484172" cy="484200"/>
            <a:chOff x="570875" y="4322250"/>
            <a:chExt cx="443300" cy="443325"/>
          </a:xfrm>
        </p:grpSpPr>
        <p:sp>
          <p:nvSpPr>
            <p:cNvPr id="10" name="Google Shape;245;p21">
              <a:extLst>
                <a:ext uri="{FF2B5EF4-FFF2-40B4-BE49-F238E27FC236}">
                  <a16:creationId xmlns:a16="http://schemas.microsoft.com/office/drawing/2014/main" id="{21928672-C537-4B48-BCB1-3B5415489236}"/>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246;p21">
              <a:extLst>
                <a:ext uri="{FF2B5EF4-FFF2-40B4-BE49-F238E27FC236}">
                  <a16:creationId xmlns:a16="http://schemas.microsoft.com/office/drawing/2014/main" id="{27A4C07C-469F-49D3-A0FC-B227772C2B23}"/>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 name="Google Shape;247;p21">
              <a:extLst>
                <a:ext uri="{FF2B5EF4-FFF2-40B4-BE49-F238E27FC236}">
                  <a16:creationId xmlns:a16="http://schemas.microsoft.com/office/drawing/2014/main" id="{A2E7A3F1-BA45-4563-AB6E-17E3FDCFAF2E}"/>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 name="Google Shape;248;p21">
              <a:extLst>
                <a:ext uri="{FF2B5EF4-FFF2-40B4-BE49-F238E27FC236}">
                  <a16:creationId xmlns:a16="http://schemas.microsoft.com/office/drawing/2014/main" id="{835823DF-B28C-4429-BF40-54C540B50F20}"/>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4" name="Google Shape;249;p21">
            <a:extLst>
              <a:ext uri="{FF2B5EF4-FFF2-40B4-BE49-F238E27FC236}">
                <a16:creationId xmlns:a16="http://schemas.microsoft.com/office/drawing/2014/main" id="{FE21AECE-C6A9-4C05-AF83-B76E41BC9A76}"/>
              </a:ext>
            </a:extLst>
          </p:cNvPr>
          <p:cNvSpPr/>
          <p:nvPr/>
        </p:nvSpPr>
        <p:spPr>
          <a:xfrm rot="1892490">
            <a:off x="9616468" y="-198324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 name="Google Shape;250;p21">
            <a:extLst>
              <a:ext uri="{FF2B5EF4-FFF2-40B4-BE49-F238E27FC236}">
                <a16:creationId xmlns:a16="http://schemas.microsoft.com/office/drawing/2014/main" id="{57C8E1DB-04D0-49A4-B2FB-664C7D967CF6}"/>
              </a:ext>
            </a:extLst>
          </p:cNvPr>
          <p:cNvSpPr/>
          <p:nvPr/>
        </p:nvSpPr>
        <p:spPr>
          <a:xfrm rot="-931596">
            <a:off x="9052857" y="-1145192"/>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 name="Google Shape;238;p21">
            <a:extLst>
              <a:ext uri="{FF2B5EF4-FFF2-40B4-BE49-F238E27FC236}">
                <a16:creationId xmlns:a16="http://schemas.microsoft.com/office/drawing/2014/main" id="{52C4953D-B2CE-404E-849E-273E83A44DD6}"/>
              </a:ext>
            </a:extLst>
          </p:cNvPr>
          <p:cNvSpPr txBox="1">
            <a:spLocks/>
          </p:cNvSpPr>
          <p:nvPr/>
        </p:nvSpPr>
        <p:spPr>
          <a:xfrm>
            <a:off x="-4972565" y="2269150"/>
            <a:ext cx="56352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7200" dirty="0">
                <a:latin typeface="Times New Roman" panose="02020603050405020304" pitchFamily="18" charset="0"/>
                <a:cs typeface="Times New Roman" panose="02020603050405020304" pitchFamily="18" charset="0"/>
              </a:rPr>
              <a:t>PHẦN I:</a:t>
            </a:r>
          </a:p>
        </p:txBody>
      </p:sp>
      <p:sp>
        <p:nvSpPr>
          <p:cNvPr id="17" name="Google Shape;239;p21">
            <a:extLst>
              <a:ext uri="{FF2B5EF4-FFF2-40B4-BE49-F238E27FC236}">
                <a16:creationId xmlns:a16="http://schemas.microsoft.com/office/drawing/2014/main" id="{09C2BE7D-9DCA-40C1-9BF1-F37304A7142A}"/>
              </a:ext>
            </a:extLst>
          </p:cNvPr>
          <p:cNvSpPr txBox="1">
            <a:spLocks/>
          </p:cNvSpPr>
          <p:nvPr/>
        </p:nvSpPr>
        <p:spPr>
          <a:xfrm>
            <a:off x="-4972565" y="3411552"/>
            <a:ext cx="56352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en-US" sz="3200" b="1">
                <a:latin typeface="Times New Roman" panose="02020603050405020304" pitchFamily="18" charset="0"/>
                <a:cs typeface="Times New Roman" panose="02020603050405020304" pitchFamily="18" charset="0"/>
              </a:rPr>
              <a:t>MÔ TẢ DỰ ÁN</a:t>
            </a:r>
            <a:endParaRPr lang="en-US" sz="3200" b="1" dirty="0">
              <a:latin typeface="Times New Roman" panose="02020603050405020304" pitchFamily="18" charset="0"/>
              <a:cs typeface="Times New Roman" panose="02020603050405020304" pitchFamily="18" charset="0"/>
            </a:endParaRPr>
          </a:p>
        </p:txBody>
      </p:sp>
      <p:sp>
        <p:nvSpPr>
          <p:cNvPr id="18" name="Google Shape;257;p22">
            <a:extLst>
              <a:ext uri="{FF2B5EF4-FFF2-40B4-BE49-F238E27FC236}">
                <a16:creationId xmlns:a16="http://schemas.microsoft.com/office/drawing/2014/main" id="{831DA229-257C-471B-A49E-C97054C5F8F9}"/>
              </a:ext>
            </a:extLst>
          </p:cNvPr>
          <p:cNvSpPr txBox="1">
            <a:spLocks/>
          </p:cNvSpPr>
          <p:nvPr/>
        </p:nvSpPr>
        <p:spPr>
          <a:xfrm>
            <a:off x="9144000" y="893615"/>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a:latin typeface="Times New Roman" panose="02020603050405020304" pitchFamily="18" charset="0"/>
                <a:cs typeface="Times New Roman" panose="02020603050405020304" pitchFamily="18" charset="0"/>
              </a:rPr>
              <a:t>MỤC TIÊU XÂY DỰNG</a:t>
            </a:r>
            <a:endParaRPr lang="en-US"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3F1F8E0-402F-40E2-A388-86138C3E0F82}"/>
              </a:ext>
            </a:extLst>
          </p:cNvPr>
          <p:cNvSpPr txBox="1"/>
          <p:nvPr/>
        </p:nvSpPr>
        <p:spPr>
          <a:xfrm>
            <a:off x="-2252233" y="1899818"/>
            <a:ext cx="2078063" cy="369332"/>
          </a:xfrm>
          <a:prstGeom prst="rect">
            <a:avLst/>
          </a:prstGeom>
          <a:noFill/>
        </p:spPr>
        <p:txBody>
          <a:bodyPr wrap="square">
            <a:spAutoFit/>
          </a:bodyPr>
          <a:lstStyle/>
          <a:p>
            <a:pPr marL="0" lvl="0" indent="0" algn="ctr" rtl="0">
              <a:spcBef>
                <a:spcPts val="600"/>
              </a:spcBef>
              <a:spcAft>
                <a:spcPts val="0"/>
              </a:spcAft>
              <a:buNone/>
            </a:pPr>
            <a:r>
              <a:rPr lang="en-US" sz="1800" b="1" dirty="0" err="1">
                <a:solidFill>
                  <a:schemeClr val="tx1"/>
                </a:solidFill>
                <a:latin typeface="Times New Roman" panose="02020603050405020304" pitchFamily="18" charset="0"/>
                <a:cs typeface="Times New Roman" panose="02020603050405020304" pitchFamily="18" charset="0"/>
              </a:rPr>
              <a:t>Đảm</a:t>
            </a:r>
            <a:r>
              <a:rPr lang="en-US" sz="1800" b="1" dirty="0">
                <a:solidFill>
                  <a:schemeClr val="tx1"/>
                </a:solidFill>
                <a:latin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cs typeface="Times New Roman" panose="02020603050405020304" pitchFamily="18" charset="0"/>
              </a:rPr>
              <a:t>bảo</a:t>
            </a:r>
            <a:r>
              <a:rPr lang="en-US" sz="1800" b="1" dirty="0">
                <a:solidFill>
                  <a:schemeClr val="tx1"/>
                </a:solidFill>
                <a:latin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cs typeface="Times New Roman" panose="02020603050405020304" pitchFamily="18" charset="0"/>
              </a:rPr>
              <a:t>yêu</a:t>
            </a:r>
            <a:r>
              <a:rPr lang="en-US" sz="1800" b="1" dirty="0">
                <a:solidFill>
                  <a:schemeClr val="tx1"/>
                </a:solidFill>
                <a:latin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cs typeface="Times New Roman" panose="02020603050405020304" pitchFamily="18" charset="0"/>
              </a:rPr>
              <a:t>cầu</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7FD6BCC1-BC23-4474-BF97-007834A09B5A}"/>
              </a:ext>
            </a:extLst>
          </p:cNvPr>
          <p:cNvSpPr txBox="1"/>
          <p:nvPr/>
        </p:nvSpPr>
        <p:spPr>
          <a:xfrm>
            <a:off x="9065978" y="2084484"/>
            <a:ext cx="2078063" cy="369332"/>
          </a:xfrm>
          <a:prstGeom prst="rect">
            <a:avLst/>
          </a:prstGeom>
          <a:noFill/>
        </p:spPr>
        <p:txBody>
          <a:bodyPr wrap="square">
            <a:spAutoFit/>
          </a:bodyPr>
          <a:lstStyle/>
          <a:p>
            <a:pPr marL="0" lvl="0" indent="0" algn="ctr" rtl="0">
              <a:spcBef>
                <a:spcPts val="600"/>
              </a:spcBef>
              <a:spcAft>
                <a:spcPts val="0"/>
              </a:spcAft>
              <a:buNone/>
            </a:pPr>
            <a:r>
              <a:rPr lang="vi-VN" sz="1800" b="1" dirty="0">
                <a:solidFill>
                  <a:schemeClr val="tx1"/>
                </a:solidFill>
                <a:latin typeface="Times New Roman" panose="02020603050405020304" pitchFamily="18" charset="0"/>
                <a:cs typeface="Times New Roman" panose="02020603050405020304" pitchFamily="18" charset="0"/>
              </a:rPr>
              <a:t>Nhiệm vụ cơ bản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Effect transition="in" filter="fade">
                                      <p:cBhvr>
                                        <p:cTn id="7" dur="500"/>
                                        <p:tgtEl>
                                          <p:spTgt spid="2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2">
                                            <p:txEl>
                                              <p:pRg st="1" end="1"/>
                                            </p:txEl>
                                          </p:spTgt>
                                        </p:tgtEl>
                                        <p:attrNameLst>
                                          <p:attrName>style.visibility</p:attrName>
                                        </p:attrNameLst>
                                      </p:cBhvr>
                                      <p:to>
                                        <p:strVal val="visible"/>
                                      </p:to>
                                    </p:set>
                                    <p:animEffect transition="in" filter="barn(inVertical)">
                                      <p:cBhvr>
                                        <p:cTn id="12" dur="500"/>
                                        <p:tgtEl>
                                          <p:spTgt spid="2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2">
                                            <p:txEl>
                                              <p:pRg st="2" end="2"/>
                                            </p:txEl>
                                          </p:spTgt>
                                        </p:tgtEl>
                                        <p:attrNameLst>
                                          <p:attrName>style.visibility</p:attrName>
                                        </p:attrNameLst>
                                      </p:cBhvr>
                                      <p:to>
                                        <p:strVal val="visible"/>
                                      </p:to>
                                    </p:set>
                                    <p:anim calcmode="lin" valueType="num">
                                      <p:cBhvr additive="base">
                                        <p:cTn id="17" dur="500" fill="hold"/>
                                        <p:tgtEl>
                                          <p:spTgt spid="232">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3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32">
                                            <p:txEl>
                                              <p:pRg st="3" end="3"/>
                                            </p:txEl>
                                          </p:spTgt>
                                        </p:tgtEl>
                                        <p:attrNameLst>
                                          <p:attrName>style.visibility</p:attrName>
                                        </p:attrNameLst>
                                      </p:cBhvr>
                                      <p:to>
                                        <p:strVal val="visible"/>
                                      </p:to>
                                    </p:set>
                                    <p:animEffect transition="in" filter="barn(inVertical)">
                                      <p:cBhvr>
                                        <p:cTn id="23" dur="500"/>
                                        <p:tgtEl>
                                          <p:spTgt spid="2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body" idx="1"/>
          </p:nvPr>
        </p:nvSpPr>
        <p:spPr>
          <a:xfrm>
            <a:off x="750045" y="1859354"/>
            <a:ext cx="4389120" cy="3218700"/>
          </a:xfrm>
          <a:prstGeom prst="rect">
            <a:avLst/>
          </a:prstGeom>
        </p:spPr>
        <p:txBody>
          <a:bodyPr spcFirstLastPara="1" wrap="square" lIns="91425" tIns="91425" rIns="91425" bIns="91425" anchor="t" anchorCtr="0">
            <a:noAutofit/>
          </a:bodyPr>
          <a:lstStyle/>
          <a:p>
            <a:pPr marL="342900" marR="0" lvl="0" indent="-342900" algn="just">
              <a:spcBef>
                <a:spcPts val="0"/>
              </a:spcBef>
              <a:spcAft>
                <a:spcPts val="0"/>
              </a:spcAft>
              <a:buFont typeface="Symbol" panose="05050102010706020507" pitchFamily="18" charset="2"/>
              <a:buChar char=""/>
              <a:tabLst>
                <a:tab pos="232410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Hệ thống phải dễ sử dụng, nhanh chóng truy cập dữ liệu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spcBef>
                <a:spcPts val="0"/>
              </a:spcBef>
              <a:spcAft>
                <a:spcPts val="0"/>
              </a:spcAft>
              <a:buFont typeface="Symbol" panose="05050102010706020507" pitchFamily="18" charset="2"/>
              <a:buChar char=""/>
              <a:tabLst>
                <a:tab pos="232410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Giao diện thân thiện, khoa học.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232410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Search,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thống kê, theo yêu cầu chính xác.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232410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Có đầy đủ các tính năng của một nhà quản lý hệ thống.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232410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Tiếp nhận phản hồi và đánh giá của bạn đọc,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spcBef>
                <a:spcPts val="0"/>
              </a:spcBef>
              <a:spcAft>
                <a:spcPts val="0"/>
              </a:spcAft>
              <a:buFont typeface="Symbol" panose="05050102010706020507" pitchFamily="18" charset="2"/>
              <a:buChar char=""/>
              <a:tabLst>
                <a:tab pos="232410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Bạn đọc có thể đặt mượn sách online trước khi đến thư viện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257" name="Google Shape;257;p2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MỤC TIÊU XÂY DỰNG</a:t>
            </a:r>
            <a:endParaRPr dirty="0">
              <a:latin typeface="Times New Roman" panose="02020603050405020304" pitchFamily="18" charset="0"/>
              <a:cs typeface="Times New Roman" panose="02020603050405020304" pitchFamily="18" charset="0"/>
            </a:endParaRPr>
          </a:p>
        </p:txBody>
      </p:sp>
      <p:sp>
        <p:nvSpPr>
          <p:cNvPr id="258" name="Google Shape;258;p22"/>
          <p:cNvSpPr txBox="1">
            <a:spLocks noGrp="1"/>
          </p:cNvSpPr>
          <p:nvPr>
            <p:ph type="body" idx="2"/>
          </p:nvPr>
        </p:nvSpPr>
        <p:spPr>
          <a:xfrm>
            <a:off x="5139165" y="1859354"/>
            <a:ext cx="2629949" cy="1887701"/>
          </a:xfrm>
          <a:prstGeom prst="rect">
            <a:avLst/>
          </a:prstGeom>
        </p:spPr>
        <p:txBody>
          <a:bodyPr spcFirstLastPara="1" wrap="square" lIns="91425" tIns="91425" rIns="91425" bIns="91425" anchor="t" anchorCtr="0">
            <a:noAutofit/>
          </a:bodyPr>
          <a:lstStyle/>
          <a:p>
            <a:pPr marL="342900" marR="0" lvl="0" indent="-342900" algn="just">
              <a:spcBef>
                <a:spcPts val="0"/>
              </a:spcBef>
              <a:spcAft>
                <a:spcPts val="0"/>
              </a:spcAft>
              <a:buFont typeface="Symbol" panose="05050102010706020507" pitchFamily="18" charset="2"/>
              <a:buChar char=""/>
              <a:tabLst>
                <a:tab pos="232410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Quản lí bạn đọc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232410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Quản lí tài liệu</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232410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Quản lí mượn trả</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232410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Đặt mua, bổ sung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232410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Báo cáo và thống kê</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59" name="Google Shape;259;p2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7</a:t>
            </a:fld>
            <a:endParaRPr>
              <a:latin typeface="Times New Roman" panose="02020603050405020304" pitchFamily="18" charset="0"/>
              <a:cs typeface="Times New Roman" panose="02020603050405020304" pitchFamily="18" charset="0"/>
            </a:endParaRPr>
          </a:p>
        </p:txBody>
      </p:sp>
      <p:sp>
        <p:nvSpPr>
          <p:cNvPr id="6" name="Google Shape;231;p20">
            <a:extLst>
              <a:ext uri="{FF2B5EF4-FFF2-40B4-BE49-F238E27FC236}">
                <a16:creationId xmlns:a16="http://schemas.microsoft.com/office/drawing/2014/main" id="{24D50F2C-6326-462C-B577-2002C2A8E6EE}"/>
              </a:ext>
            </a:extLst>
          </p:cNvPr>
          <p:cNvSpPr txBox="1">
            <a:spLocks/>
          </p:cNvSpPr>
          <p:nvPr/>
        </p:nvSpPr>
        <p:spPr>
          <a:xfrm>
            <a:off x="-6368583" y="912850"/>
            <a:ext cx="6126192"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vi-VN" dirty="0">
                <a:latin typeface="Times New Roman" panose="02020603050405020304" pitchFamily="18" charset="0"/>
                <a:cs typeface="Times New Roman" panose="02020603050405020304" pitchFamily="18" charset="0"/>
              </a:rPr>
              <a:t>HỆ THỐNG QUẢN LÝ THƯ VIỆN</a:t>
            </a:r>
          </a:p>
        </p:txBody>
      </p:sp>
      <p:sp>
        <p:nvSpPr>
          <p:cNvPr id="12" name="Google Shape;281;p25">
            <a:extLst>
              <a:ext uri="{FF2B5EF4-FFF2-40B4-BE49-F238E27FC236}">
                <a16:creationId xmlns:a16="http://schemas.microsoft.com/office/drawing/2014/main" id="{C6570D2B-3F64-44A1-83A4-31AE2C317118}"/>
              </a:ext>
            </a:extLst>
          </p:cNvPr>
          <p:cNvSpPr txBox="1">
            <a:spLocks/>
          </p:cNvSpPr>
          <p:nvPr/>
        </p:nvSpPr>
        <p:spPr>
          <a:xfrm>
            <a:off x="257193" y="5452220"/>
            <a:ext cx="3795945" cy="138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3200" dirty="0">
                <a:solidFill>
                  <a:schemeClr val="tx1"/>
                </a:solidFill>
                <a:latin typeface="Times New Roman" panose="02020603050405020304" pitchFamily="18" charset="0"/>
                <a:cs typeface="Times New Roman" panose="02020603050405020304" pitchFamily="18" charset="0"/>
              </a:rPr>
              <a:t>PHẦN II:</a:t>
            </a:r>
            <a:br>
              <a:rPr lang="en-US" sz="32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effectLst>
                  <a:reflection blurRad="6350" stA="53000" endA="300" endPos="35500" dir="5400000" sy="-90000" algn="bl"/>
                </a:effectLst>
                <a:latin typeface="Times New Roman" panose="02020603050405020304" pitchFamily="18" charset="0"/>
                <a:ea typeface="Calibri" panose="020F0502020204030204" pitchFamily="34" charset="0"/>
                <a:cs typeface="Times New Roman" panose="02020603050405020304" pitchFamily="18" charset="0"/>
              </a:rPr>
              <a:t>MÔ TẢ CHI TIẾT CHỨC NĂNG NGHIỆP VỤ CỦA HỆ THỐNG</a:t>
            </a:r>
            <a:b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965AEE0-32F0-4C00-A3E1-390782B0499F}"/>
              </a:ext>
            </a:extLst>
          </p:cNvPr>
          <p:cNvSpPr txBox="1"/>
          <p:nvPr/>
        </p:nvSpPr>
        <p:spPr>
          <a:xfrm>
            <a:off x="1067088" y="1552091"/>
            <a:ext cx="2078063" cy="369332"/>
          </a:xfrm>
          <a:prstGeom prst="rect">
            <a:avLst/>
          </a:prstGeom>
          <a:noFill/>
        </p:spPr>
        <p:txBody>
          <a:bodyPr wrap="square">
            <a:spAutoFit/>
          </a:bodyPr>
          <a:lstStyle/>
          <a:p>
            <a:pPr marL="0" lvl="0" indent="0" algn="ctr" rtl="0">
              <a:spcBef>
                <a:spcPts val="600"/>
              </a:spcBef>
              <a:spcAft>
                <a:spcPts val="0"/>
              </a:spcAft>
              <a:buNone/>
            </a:pPr>
            <a:r>
              <a:rPr lang="en-US" sz="1800" b="1" dirty="0" err="1">
                <a:solidFill>
                  <a:schemeClr val="tx1"/>
                </a:solidFill>
                <a:latin typeface="Times New Roman" panose="02020603050405020304" pitchFamily="18" charset="0"/>
                <a:cs typeface="Times New Roman" panose="02020603050405020304" pitchFamily="18" charset="0"/>
              </a:rPr>
              <a:t>Đảm</a:t>
            </a:r>
            <a:r>
              <a:rPr lang="en-US" sz="1800" b="1" dirty="0">
                <a:solidFill>
                  <a:schemeClr val="tx1"/>
                </a:solidFill>
                <a:latin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cs typeface="Times New Roman" panose="02020603050405020304" pitchFamily="18" charset="0"/>
              </a:rPr>
              <a:t>bảo</a:t>
            </a:r>
            <a:r>
              <a:rPr lang="en-US" sz="1800" b="1" dirty="0">
                <a:solidFill>
                  <a:schemeClr val="tx1"/>
                </a:solidFill>
                <a:latin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cs typeface="Times New Roman" panose="02020603050405020304" pitchFamily="18" charset="0"/>
              </a:rPr>
              <a:t>yêu</a:t>
            </a:r>
            <a:r>
              <a:rPr lang="en-US" sz="1800" b="1" dirty="0">
                <a:solidFill>
                  <a:schemeClr val="tx1"/>
                </a:solidFill>
                <a:latin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cs typeface="Times New Roman" panose="02020603050405020304" pitchFamily="18" charset="0"/>
              </a:rPr>
              <a:t>cầu</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7E1CE0E-270C-4B45-8C4C-03B798AAE9EB}"/>
              </a:ext>
            </a:extLst>
          </p:cNvPr>
          <p:cNvSpPr txBox="1"/>
          <p:nvPr/>
        </p:nvSpPr>
        <p:spPr>
          <a:xfrm>
            <a:off x="5139165" y="1552091"/>
            <a:ext cx="2078063" cy="369332"/>
          </a:xfrm>
          <a:prstGeom prst="rect">
            <a:avLst/>
          </a:prstGeom>
          <a:noFill/>
        </p:spPr>
        <p:txBody>
          <a:bodyPr wrap="square">
            <a:spAutoFit/>
          </a:bodyPr>
          <a:lstStyle/>
          <a:p>
            <a:pPr marL="0" lvl="0" indent="0" algn="ctr" rtl="0">
              <a:spcBef>
                <a:spcPts val="600"/>
              </a:spcBef>
              <a:spcAft>
                <a:spcPts val="0"/>
              </a:spcAft>
              <a:buNone/>
            </a:pPr>
            <a:r>
              <a:rPr lang="vi-VN" sz="1800" b="1" dirty="0">
                <a:solidFill>
                  <a:schemeClr val="tx1"/>
                </a:solidFill>
                <a:latin typeface="Times New Roman" panose="02020603050405020304" pitchFamily="18" charset="0"/>
                <a:cs typeface="Times New Roman" panose="02020603050405020304" pitchFamily="18" charset="0"/>
              </a:rPr>
              <a:t>Nhiệm vụ cơ bản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animEffect transition="in" filter="wipe(down)">
                                      <p:cBhvr>
                                        <p:cTn id="7" dur="500"/>
                                        <p:tgtEl>
                                          <p:spTgt spid="2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6">
                                            <p:txEl>
                                              <p:pRg st="1" end="1"/>
                                            </p:txEl>
                                          </p:spTgt>
                                        </p:tgtEl>
                                        <p:attrNameLst>
                                          <p:attrName>style.visibility</p:attrName>
                                        </p:attrNameLst>
                                      </p:cBhvr>
                                      <p:to>
                                        <p:strVal val="visible"/>
                                      </p:to>
                                    </p:set>
                                    <p:animEffect transition="in" filter="barn(inVertical)">
                                      <p:cBhvr>
                                        <p:cTn id="12" dur="500"/>
                                        <p:tgtEl>
                                          <p:spTgt spid="2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6">
                                            <p:txEl>
                                              <p:pRg st="2" end="2"/>
                                            </p:txEl>
                                          </p:spTgt>
                                        </p:tgtEl>
                                        <p:attrNameLst>
                                          <p:attrName>style.visibility</p:attrName>
                                        </p:attrNameLst>
                                      </p:cBhvr>
                                      <p:to>
                                        <p:strVal val="visible"/>
                                      </p:to>
                                    </p:set>
                                    <p:animEffect transition="in" filter="randombar(horizontal)">
                                      <p:cBhvr>
                                        <p:cTn id="17" dur="500"/>
                                        <p:tgtEl>
                                          <p:spTgt spid="2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56">
                                            <p:txEl>
                                              <p:pRg st="3" end="3"/>
                                            </p:txEl>
                                          </p:spTgt>
                                        </p:tgtEl>
                                        <p:attrNameLst>
                                          <p:attrName>style.visibility</p:attrName>
                                        </p:attrNameLst>
                                      </p:cBhvr>
                                      <p:to>
                                        <p:strVal val="visible"/>
                                      </p:to>
                                    </p:set>
                                    <p:anim calcmode="lin" valueType="num">
                                      <p:cBhvr additive="base">
                                        <p:cTn id="22" dur="500" fill="hold"/>
                                        <p:tgtEl>
                                          <p:spTgt spid="25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5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6">
                                            <p:txEl>
                                              <p:pRg st="4" end="4"/>
                                            </p:txEl>
                                          </p:spTgt>
                                        </p:tgtEl>
                                        <p:attrNameLst>
                                          <p:attrName>style.visibility</p:attrName>
                                        </p:attrNameLst>
                                      </p:cBhvr>
                                      <p:to>
                                        <p:strVal val="visible"/>
                                      </p:to>
                                    </p:set>
                                    <p:animEffect transition="in" filter="fade">
                                      <p:cBhvr>
                                        <p:cTn id="28" dur="500"/>
                                        <p:tgtEl>
                                          <p:spTgt spid="256">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6">
                                            <p:txEl>
                                              <p:pRg st="5" end="5"/>
                                            </p:txEl>
                                          </p:spTgt>
                                        </p:tgtEl>
                                        <p:attrNameLst>
                                          <p:attrName>style.visibility</p:attrName>
                                        </p:attrNameLst>
                                      </p:cBhvr>
                                      <p:to>
                                        <p:strVal val="visible"/>
                                      </p:to>
                                    </p:set>
                                    <p:animEffect transition="in" filter="fade">
                                      <p:cBhvr>
                                        <p:cTn id="33" dur="500"/>
                                        <p:tgtEl>
                                          <p:spTgt spid="256">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58">
                                            <p:txEl>
                                              <p:pRg st="0" end="0"/>
                                            </p:txEl>
                                          </p:spTgt>
                                        </p:tgtEl>
                                        <p:attrNameLst>
                                          <p:attrName>style.visibility</p:attrName>
                                        </p:attrNameLst>
                                      </p:cBhvr>
                                      <p:to>
                                        <p:strVal val="visible"/>
                                      </p:to>
                                    </p:set>
                                    <p:animEffect transition="in" filter="wipe(down)">
                                      <p:cBhvr>
                                        <p:cTn id="38" dur="500"/>
                                        <p:tgtEl>
                                          <p:spTgt spid="25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258">
                                            <p:txEl>
                                              <p:pRg st="1" end="1"/>
                                            </p:txEl>
                                          </p:spTgt>
                                        </p:tgtEl>
                                        <p:attrNameLst>
                                          <p:attrName>style.visibility</p:attrName>
                                        </p:attrNameLst>
                                      </p:cBhvr>
                                      <p:to>
                                        <p:strVal val="visible"/>
                                      </p:to>
                                    </p:set>
                                    <p:animEffect transition="in" filter="barn(inVertical)">
                                      <p:cBhvr>
                                        <p:cTn id="43" dur="500"/>
                                        <p:tgtEl>
                                          <p:spTgt spid="258">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258">
                                            <p:txEl>
                                              <p:pRg st="2" end="2"/>
                                            </p:txEl>
                                          </p:spTgt>
                                        </p:tgtEl>
                                        <p:attrNameLst>
                                          <p:attrName>style.visibility</p:attrName>
                                        </p:attrNameLst>
                                      </p:cBhvr>
                                      <p:to>
                                        <p:strVal val="visible"/>
                                      </p:to>
                                    </p:set>
                                    <p:animEffect transition="in" filter="barn(inVertical)">
                                      <p:cBhvr>
                                        <p:cTn id="48" dur="500"/>
                                        <p:tgtEl>
                                          <p:spTgt spid="258">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258">
                                            <p:txEl>
                                              <p:pRg st="3" end="3"/>
                                            </p:txEl>
                                          </p:spTgt>
                                        </p:tgtEl>
                                        <p:attrNameLst>
                                          <p:attrName>style.visibility</p:attrName>
                                        </p:attrNameLst>
                                      </p:cBhvr>
                                      <p:to>
                                        <p:strVal val="visible"/>
                                      </p:to>
                                    </p:set>
                                    <p:animEffect transition="in" filter="barn(inVertical)">
                                      <p:cBhvr>
                                        <p:cTn id="53" dur="500"/>
                                        <p:tgtEl>
                                          <p:spTgt spid="258">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258">
                                            <p:txEl>
                                              <p:pRg st="4" end="4"/>
                                            </p:txEl>
                                          </p:spTgt>
                                        </p:tgtEl>
                                        <p:attrNameLst>
                                          <p:attrName>style.visibility</p:attrName>
                                        </p:attrNameLst>
                                      </p:cBhvr>
                                      <p:to>
                                        <p:strVal val="visible"/>
                                      </p:to>
                                    </p:set>
                                    <p:animEffect transition="in" filter="barn(inVertical)">
                                      <p:cBhvr>
                                        <p:cTn id="58" dur="500"/>
                                        <p:tgtEl>
                                          <p:spTgt spid="2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2" name="Google Shape;282;p2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4" name="Google Shape;281;p25">
            <a:extLst>
              <a:ext uri="{FF2B5EF4-FFF2-40B4-BE49-F238E27FC236}">
                <a16:creationId xmlns:a16="http://schemas.microsoft.com/office/drawing/2014/main" id="{935D6D19-4429-4AEB-A5D1-507C200F417F}"/>
              </a:ext>
            </a:extLst>
          </p:cNvPr>
          <p:cNvSpPr txBox="1">
            <a:spLocks/>
          </p:cNvSpPr>
          <p:nvPr/>
        </p:nvSpPr>
        <p:spPr>
          <a:xfrm>
            <a:off x="212174" y="169020"/>
            <a:ext cx="3795945" cy="138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3200" dirty="0">
                <a:solidFill>
                  <a:schemeClr val="tx1"/>
                </a:solidFill>
                <a:latin typeface="Times New Roman" panose="02020603050405020304" pitchFamily="18" charset="0"/>
                <a:cs typeface="Times New Roman" panose="02020603050405020304" pitchFamily="18" charset="0"/>
              </a:rPr>
              <a:t>PHẦN II:</a:t>
            </a:r>
            <a:br>
              <a:rPr lang="en-US" sz="32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effectLst>
                  <a:reflection blurRad="6350" stA="53000" endA="300" endPos="35500" dir="5400000" sy="-90000" algn="bl"/>
                </a:effectLst>
                <a:latin typeface="Times New Roman" panose="02020603050405020304" pitchFamily="18" charset="0"/>
                <a:ea typeface="Calibri" panose="020F0502020204030204" pitchFamily="34" charset="0"/>
                <a:cs typeface="Times New Roman" panose="02020603050405020304" pitchFamily="18" charset="0"/>
              </a:rPr>
              <a:t>MÔ TẢ CHI TIẾT CHỨC NĂNG NGHIỆP VỤ CỦA HỆ THỐNG</a:t>
            </a:r>
            <a:b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endParaRPr lang="en-US" sz="3200" dirty="0">
              <a:solidFill>
                <a:schemeClr val="tx1"/>
              </a:solidFill>
              <a:latin typeface="Times New Roman" panose="02020603050405020304" pitchFamily="18" charset="0"/>
              <a:cs typeface="Times New Roman" panose="02020603050405020304" pitchFamily="18" charset="0"/>
            </a:endParaRPr>
          </a:p>
        </p:txBody>
      </p:sp>
      <p:pic>
        <p:nvPicPr>
          <p:cNvPr id="5" name="Google Shape;275;p24">
            <a:extLst>
              <a:ext uri="{FF2B5EF4-FFF2-40B4-BE49-F238E27FC236}">
                <a16:creationId xmlns:a16="http://schemas.microsoft.com/office/drawing/2014/main" id="{BB3E3D0F-546D-4BA3-8580-CFF5EA698596}"/>
              </a:ext>
            </a:extLst>
          </p:cNvPr>
          <p:cNvPicPr preferRelativeResize="0"/>
          <p:nvPr/>
        </p:nvPicPr>
        <p:blipFill>
          <a:blip r:embed="rId4">
            <a:extLst>
              <a:ext uri="{837473B0-CC2E-450A-ABE3-18F120FF3D39}">
                <a1611:picAttrSrcUrl xmlns:a1611="http://schemas.microsoft.com/office/drawing/2016/11/main" r:id="rId5"/>
              </a:ext>
            </a:extLst>
          </a:blip>
          <a:srcRect t="4089" b="4089"/>
          <a:stretch/>
        </p:blipFill>
        <p:spPr>
          <a:xfrm>
            <a:off x="-4064400" y="-2781325"/>
            <a:ext cx="3904500" cy="2688900"/>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
        <p:nvSpPr>
          <p:cNvPr id="6" name="Google Shape;273;p24">
            <a:extLst>
              <a:ext uri="{FF2B5EF4-FFF2-40B4-BE49-F238E27FC236}">
                <a16:creationId xmlns:a16="http://schemas.microsoft.com/office/drawing/2014/main" id="{01F56285-0B80-49A1-A38A-6C5F9A4DBBAC}"/>
              </a:ext>
            </a:extLst>
          </p:cNvPr>
          <p:cNvSpPr txBox="1">
            <a:spLocks/>
          </p:cNvSpPr>
          <p:nvPr/>
        </p:nvSpPr>
        <p:spPr>
          <a:xfrm>
            <a:off x="9492100" y="-3630"/>
            <a:ext cx="2855400" cy="1725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tx1"/>
                </a:solidFill>
                <a:latin typeface="Times New Roman" panose="02020603050405020304" pitchFamily="18" charset="0"/>
                <a:cs typeface="Times New Roman" panose="02020603050405020304" pitchFamily="18" charset="0"/>
              </a:rPr>
              <a:t>1. CHỨC NĂNG QUẢN LÝ BẠN ĐỌC</a:t>
            </a:r>
          </a:p>
        </p:txBody>
      </p:sp>
      <p:sp>
        <p:nvSpPr>
          <p:cNvPr id="8" name="TextBox 7">
            <a:extLst>
              <a:ext uri="{FF2B5EF4-FFF2-40B4-BE49-F238E27FC236}">
                <a16:creationId xmlns:a16="http://schemas.microsoft.com/office/drawing/2014/main" id="{BFB6609D-8AAC-4E1E-B1F6-6F8D3A43E61A}"/>
              </a:ext>
            </a:extLst>
          </p:cNvPr>
          <p:cNvSpPr txBox="1"/>
          <p:nvPr/>
        </p:nvSpPr>
        <p:spPr>
          <a:xfrm>
            <a:off x="9492101" y="1811594"/>
            <a:ext cx="2878455" cy="369332"/>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1. </a:t>
            </a:r>
            <a:r>
              <a:rPr lang="vi-VN" sz="1800" b="1" dirty="0">
                <a:solidFill>
                  <a:schemeClr val="tx1"/>
                </a:solidFill>
                <a:effectLst/>
                <a:latin typeface="Times New Roman" panose="02020603050405020304" pitchFamily="18" charset="0"/>
                <a:ea typeface="Calibri" panose="020F0502020204030204" pitchFamily="34" charset="0"/>
              </a:rPr>
              <a:t>Làm thẻ bạn đọc</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9" name="TextBox 8">
            <a:extLst>
              <a:ext uri="{FF2B5EF4-FFF2-40B4-BE49-F238E27FC236}">
                <a16:creationId xmlns:a16="http://schemas.microsoft.com/office/drawing/2014/main" id="{DF109A31-6719-4F88-8588-CF0591FD6F25}"/>
              </a:ext>
            </a:extLst>
          </p:cNvPr>
          <p:cNvSpPr txBox="1"/>
          <p:nvPr/>
        </p:nvSpPr>
        <p:spPr>
          <a:xfrm>
            <a:off x="9492101" y="2077557"/>
            <a:ext cx="2700527" cy="369332"/>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2. </a:t>
            </a:r>
            <a:r>
              <a:rPr lang="vi-VN" sz="1800" b="1" dirty="0">
                <a:solidFill>
                  <a:schemeClr val="tx1"/>
                </a:solidFill>
                <a:effectLst/>
                <a:latin typeface="Times New Roman" panose="02020603050405020304" pitchFamily="18" charset="0"/>
                <a:ea typeface="Calibri" panose="020F0502020204030204" pitchFamily="34" charset="0"/>
              </a:rPr>
              <a:t>Cập nhật thẻ bạn đọc</a:t>
            </a:r>
            <a:endParaRPr lang="en-US" sz="1800" b="1" dirty="0">
              <a:solidFill>
                <a:schemeClr val="tx1"/>
              </a:solidFill>
              <a:latin typeface="Times New Roman" panose="02020603050405020304" pitchFamily="18" charset="0"/>
              <a:ea typeface="Calibri" panose="020F0502020204030204" pitchFamily="34" charset="0"/>
            </a:endParaRPr>
          </a:p>
        </p:txBody>
      </p:sp>
      <p:sp>
        <p:nvSpPr>
          <p:cNvPr id="10" name="TextBox 9">
            <a:extLst>
              <a:ext uri="{FF2B5EF4-FFF2-40B4-BE49-F238E27FC236}">
                <a16:creationId xmlns:a16="http://schemas.microsoft.com/office/drawing/2014/main" id="{A878C540-0F30-40D2-BC6F-4D09EE2F8835}"/>
              </a:ext>
            </a:extLst>
          </p:cNvPr>
          <p:cNvSpPr txBox="1"/>
          <p:nvPr/>
        </p:nvSpPr>
        <p:spPr>
          <a:xfrm>
            <a:off x="9492101" y="2337642"/>
            <a:ext cx="3160980" cy="369332"/>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3. </a:t>
            </a:r>
            <a:r>
              <a:rPr lang="vi-VN" sz="1800" b="1" dirty="0">
                <a:solidFill>
                  <a:schemeClr val="tx1"/>
                </a:solidFill>
                <a:effectLst/>
                <a:latin typeface="Times New Roman" panose="02020603050405020304" pitchFamily="18" charset="0"/>
                <a:ea typeface="Calibri" panose="020F0502020204030204" pitchFamily="34" charset="0"/>
              </a:rPr>
              <a:t>Tìm kiếm thông tin bạn đọc</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11" name="TextBox 10">
            <a:extLst>
              <a:ext uri="{FF2B5EF4-FFF2-40B4-BE49-F238E27FC236}">
                <a16:creationId xmlns:a16="http://schemas.microsoft.com/office/drawing/2014/main" id="{1A74BC43-2180-4BD4-A1A3-57B45E88F692}"/>
              </a:ext>
            </a:extLst>
          </p:cNvPr>
          <p:cNvSpPr txBox="1"/>
          <p:nvPr/>
        </p:nvSpPr>
        <p:spPr>
          <a:xfrm>
            <a:off x="9492100" y="2571750"/>
            <a:ext cx="2700527" cy="369332"/>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 </a:t>
            </a:r>
            <a:r>
              <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Xóa thẻ bạn đọc</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4374000" y="1141450"/>
            <a:ext cx="2855400" cy="17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1. CHỨC NĂNG QUẢN LÝ BẠN ĐỌC</a:t>
            </a:r>
            <a:endParaRPr dirty="0">
              <a:latin typeface="Times New Roman" panose="02020603050405020304" pitchFamily="18" charset="0"/>
              <a:cs typeface="Times New Roman" panose="02020603050405020304" pitchFamily="18" charset="0"/>
            </a:endParaRPr>
          </a:p>
        </p:txBody>
      </p:sp>
      <p:pic>
        <p:nvPicPr>
          <p:cNvPr id="275" name="Google Shape;275;p24"/>
          <p:cNvPicPr preferRelativeResize="0"/>
          <p:nvPr/>
        </p:nvPicPr>
        <p:blipFill>
          <a:blip r:embed="rId3">
            <a:extLst>
              <a:ext uri="{837473B0-CC2E-450A-ABE3-18F120FF3D39}">
                <a1611:picAttrSrcUrl xmlns:a1611="http://schemas.microsoft.com/office/drawing/2016/11/main" r:id="rId4"/>
              </a:ext>
            </a:extLst>
          </a:blip>
          <a:srcRect t="4089" b="4089"/>
          <a:stretch/>
        </p:blipFill>
        <p:spPr>
          <a:xfrm>
            <a:off x="469500" y="1041375"/>
            <a:ext cx="3904500" cy="2688900"/>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
        <p:nvSpPr>
          <p:cNvPr id="276" name="Google Shape;276;p2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9</a:t>
            </a:fld>
            <a:endParaRPr>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4516D50-0600-4FD8-99E1-A79258283C74}"/>
              </a:ext>
            </a:extLst>
          </p:cNvPr>
          <p:cNvSpPr txBox="1"/>
          <p:nvPr/>
        </p:nvSpPr>
        <p:spPr>
          <a:xfrm>
            <a:off x="4374000" y="2829017"/>
            <a:ext cx="2878455" cy="369332"/>
          </a:xfrm>
          <a:prstGeom prst="rect">
            <a:avLst/>
          </a:prstGeom>
          <a:noFill/>
        </p:spPr>
        <p:txBody>
          <a:bodyPr wrap="square">
            <a:spAutoFit/>
          </a:bodyPr>
          <a:lstStyle/>
          <a:p>
            <a:pPr>
              <a:buClr>
                <a:schemeClr val="tx1"/>
              </a:buClr>
            </a:pPr>
            <a:r>
              <a:rPr lang="en-US" sz="1800" b="1" dirty="0">
                <a:solidFill>
                  <a:schemeClr val="tx1"/>
                </a:solidFill>
                <a:effectLst/>
                <a:latin typeface="Times New Roman" panose="02020603050405020304" pitchFamily="18" charset="0"/>
                <a:ea typeface="Calibri" panose="020F0502020204030204" pitchFamily="34" charset="0"/>
              </a:rPr>
              <a:t>1. </a:t>
            </a:r>
            <a:r>
              <a:rPr lang="vi-VN" sz="1800" b="1" dirty="0">
                <a:solidFill>
                  <a:schemeClr val="tx1"/>
                </a:solidFill>
                <a:effectLst/>
                <a:latin typeface="Times New Roman" panose="02020603050405020304" pitchFamily="18" charset="0"/>
                <a:ea typeface="Calibri" panose="020F0502020204030204" pitchFamily="34" charset="0"/>
              </a:rPr>
              <a:t>Làm thẻ bạn đọc</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16" name="TextBox 15">
            <a:extLst>
              <a:ext uri="{FF2B5EF4-FFF2-40B4-BE49-F238E27FC236}">
                <a16:creationId xmlns:a16="http://schemas.microsoft.com/office/drawing/2014/main" id="{C7D9C831-BFDC-46DB-8057-CAF8E0A04914}"/>
              </a:ext>
            </a:extLst>
          </p:cNvPr>
          <p:cNvSpPr txBox="1"/>
          <p:nvPr/>
        </p:nvSpPr>
        <p:spPr>
          <a:xfrm>
            <a:off x="4373999" y="3127798"/>
            <a:ext cx="3160980" cy="369332"/>
          </a:xfrm>
          <a:prstGeom prst="rect">
            <a:avLst/>
          </a:prstGeom>
          <a:noFill/>
        </p:spPr>
        <p:txBody>
          <a:bodyPr wrap="square">
            <a:spAutoFit/>
          </a:bodyPr>
          <a:lstStyle/>
          <a:p>
            <a:pPr>
              <a:buClr>
                <a:schemeClr val="tx1"/>
              </a:buClr>
            </a:pPr>
            <a:r>
              <a:rPr lang="en-US" sz="1800" b="1" dirty="0">
                <a:solidFill>
                  <a:schemeClr val="tx1"/>
                </a:solidFill>
                <a:latin typeface="Times New Roman" panose="02020603050405020304" pitchFamily="18" charset="0"/>
                <a:ea typeface="Calibri" panose="020F0502020204030204" pitchFamily="34" charset="0"/>
              </a:rPr>
              <a:t>2</a:t>
            </a:r>
            <a:r>
              <a:rPr lang="en-US" sz="1800" b="1" dirty="0">
                <a:solidFill>
                  <a:schemeClr val="tx1"/>
                </a:solidFill>
                <a:effectLst/>
                <a:latin typeface="Times New Roman" panose="02020603050405020304" pitchFamily="18" charset="0"/>
                <a:ea typeface="Calibri" panose="020F0502020204030204" pitchFamily="34" charset="0"/>
              </a:rPr>
              <a:t>. </a:t>
            </a:r>
            <a:r>
              <a:rPr lang="vi-VN" sz="1800" b="1" dirty="0">
                <a:solidFill>
                  <a:schemeClr val="tx1"/>
                </a:solidFill>
                <a:effectLst/>
                <a:latin typeface="Times New Roman" panose="02020603050405020304" pitchFamily="18" charset="0"/>
                <a:ea typeface="Calibri" panose="020F0502020204030204" pitchFamily="34" charset="0"/>
              </a:rPr>
              <a:t>Tìm kiếm thông tin bạn đọc</a:t>
            </a:r>
            <a:endParaRPr lang="en-US" sz="1800" b="1" dirty="0">
              <a:solidFill>
                <a:schemeClr val="tx1"/>
              </a:solidFill>
              <a:effectLst/>
              <a:latin typeface="Times New Roman" panose="02020603050405020304" pitchFamily="18" charset="0"/>
              <a:ea typeface="Calibri" panose="020F0502020204030204" pitchFamily="34" charset="0"/>
            </a:endParaRPr>
          </a:p>
        </p:txBody>
      </p:sp>
      <p:sp>
        <p:nvSpPr>
          <p:cNvPr id="17" name="TextBox 16">
            <a:extLst>
              <a:ext uri="{FF2B5EF4-FFF2-40B4-BE49-F238E27FC236}">
                <a16:creationId xmlns:a16="http://schemas.microsoft.com/office/drawing/2014/main" id="{16DCCEF1-FB86-4CBD-88CF-9752B68B8C05}"/>
              </a:ext>
            </a:extLst>
          </p:cNvPr>
          <p:cNvSpPr txBox="1"/>
          <p:nvPr/>
        </p:nvSpPr>
        <p:spPr>
          <a:xfrm>
            <a:off x="4373998" y="3426579"/>
            <a:ext cx="2700527" cy="369332"/>
          </a:xfrm>
          <a:prstGeom prst="rect">
            <a:avLst/>
          </a:prstGeom>
          <a:noFill/>
        </p:spPr>
        <p:txBody>
          <a:bodyPr wrap="square">
            <a:spAutoFit/>
          </a:bodyPr>
          <a:lstStyle/>
          <a:p>
            <a:pPr>
              <a:buClr>
                <a:schemeClr val="tx1"/>
              </a:buClr>
            </a:pP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3</a:t>
            </a: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Xóa thẻ bạn đọc</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umaine">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820</TotalTime>
  <Words>2858</Words>
  <Application>Microsoft Office PowerPoint</Application>
  <PresentationFormat>On-screen Show (16:9)</PresentationFormat>
  <Paragraphs>376</Paragraphs>
  <Slides>54</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Times New Roman</vt:lpstr>
      <vt:lpstr>Footlight MT Light</vt:lpstr>
      <vt:lpstr>Wingdings</vt:lpstr>
      <vt:lpstr>Symbol</vt:lpstr>
      <vt:lpstr>Hind</vt:lpstr>
      <vt:lpstr>Calibri</vt:lpstr>
      <vt:lpstr>Arial</vt:lpstr>
      <vt:lpstr>Dumaine</vt:lpstr>
      <vt:lpstr>HELLO!</vt:lpstr>
      <vt:lpstr>Team Presentation</vt:lpstr>
      <vt:lpstr>Team Presentation</vt:lpstr>
      <vt:lpstr>NỘI DUNG CHÍNH</vt:lpstr>
      <vt:lpstr>PHẦN I:</vt:lpstr>
      <vt:lpstr>HỆ THỐNG QUẢN LÝ THƯ VIỆN</vt:lpstr>
      <vt:lpstr>MỤC TIÊU XÂY DỰNG</vt:lpstr>
      <vt:lpstr>PowerPoint Presentation</vt:lpstr>
      <vt:lpstr>1. CHỨC NĂNG QUẢN LÝ BẠN ĐỌC</vt:lpstr>
      <vt:lpstr>2. CHỨC NĂNG QUẢN LÝ TÀI LIỆU</vt:lpstr>
      <vt:lpstr>2. CHỨC NĂNG QUẢN LÝ TÀI LIỆU</vt:lpstr>
      <vt:lpstr>3. CHỨC NĂNG QUẢN LÝ ĐẶT MUA, BỔ SUNG</vt:lpstr>
      <vt:lpstr>3. CHỨC NĂNG QUẢN LÝ ĐẶT MUA, BỔ SUNG</vt:lpstr>
      <vt:lpstr>3. CHỨC NĂNG QUẢN LÝ ĐẶT MUA, BỔ SUNG</vt:lpstr>
      <vt:lpstr>4. CHỨC NĂNG BÁO CÁO VÀ THỐNG KÊ</vt:lpstr>
      <vt:lpstr>4. CHỨC NĂNG BÁO CÁO VÀ THỐNG KÊ</vt:lpstr>
      <vt:lpstr>PHẦN III: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PHẦN IV:</vt:lpstr>
      <vt:lpstr>PHẦN IV: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PHẦN V:</vt:lpstr>
      <vt:lpstr>PHẦN V:</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1 - NHÓM 1 QUẢN LÝ THƯ VIỆN BẠN ĐỌC</dc:title>
  <cp:lastModifiedBy>Admin</cp:lastModifiedBy>
  <cp:revision>291</cp:revision>
  <dcterms:modified xsi:type="dcterms:W3CDTF">2023-05-20T08:37:30Z</dcterms:modified>
</cp:coreProperties>
</file>